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305" r:id="rId3"/>
    <p:sldId id="310" r:id="rId4"/>
    <p:sldId id="261" r:id="rId5"/>
    <p:sldId id="308" r:id="rId6"/>
    <p:sldId id="262" r:id="rId7"/>
    <p:sldId id="263" r:id="rId8"/>
    <p:sldId id="265" r:id="rId9"/>
    <p:sldId id="266" r:id="rId10"/>
    <p:sldId id="264" r:id="rId11"/>
    <p:sldId id="267" r:id="rId12"/>
    <p:sldId id="268" r:id="rId13"/>
    <p:sldId id="306" r:id="rId14"/>
    <p:sldId id="307" r:id="rId15"/>
    <p:sldId id="269" r:id="rId16"/>
    <p:sldId id="271" r:id="rId17"/>
    <p:sldId id="311" r:id="rId18"/>
    <p:sldId id="273" r:id="rId19"/>
    <p:sldId id="274" r:id="rId20"/>
    <p:sldId id="275" r:id="rId21"/>
    <p:sldId id="279" r:id="rId22"/>
    <p:sldId id="281" r:id="rId23"/>
    <p:sldId id="282" r:id="rId24"/>
    <p:sldId id="283" r:id="rId25"/>
    <p:sldId id="313" r:id="rId26"/>
    <p:sldId id="285" r:id="rId27"/>
    <p:sldId id="287" r:id="rId28"/>
    <p:sldId id="293" r:id="rId29"/>
    <p:sldId id="292" r:id="rId30"/>
    <p:sldId id="291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9" r:id="rId43"/>
    <p:sldId id="312" r:id="rId44"/>
    <p:sldId id="315" r:id="rId45"/>
    <p:sldId id="270" r:id="rId46"/>
    <p:sldId id="272" r:id="rId47"/>
    <p:sldId id="284" r:id="rId48"/>
    <p:sldId id="286" r:id="rId49"/>
    <p:sldId id="288" r:id="rId50"/>
    <p:sldId id="289" r:id="rId51"/>
    <p:sldId id="290" r:id="rId52"/>
    <p:sldId id="314" r:id="rId53"/>
    <p:sldId id="316" r:id="rId54"/>
    <p:sldId id="317" r:id="rId55"/>
    <p:sldId id="276" r:id="rId56"/>
    <p:sldId id="277" r:id="rId57"/>
    <p:sldId id="278" r:id="rId58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08"/>
    <p:restoredTop sz="94804"/>
  </p:normalViewPr>
  <p:slideViewPr>
    <p:cSldViewPr snapToGrid="0">
      <p:cViewPr varScale="1">
        <p:scale>
          <a:sx n="140" d="100"/>
          <a:sy n="140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ías Bunster Raby" userId="495715c1b5296d13" providerId="LiveId" clId="{8AE1BEFC-8CB5-0948-B6ED-FA2865430BBB}"/>
    <pc:docChg chg="undo custSel addSld delSld modSld">
      <pc:chgData name="Matías Bunster Raby" userId="495715c1b5296d13" providerId="LiveId" clId="{8AE1BEFC-8CB5-0948-B6ED-FA2865430BBB}" dt="2025-01-17T01:19:24.308" v="1574" actId="790"/>
      <pc:docMkLst>
        <pc:docMk/>
      </pc:docMkLst>
      <pc:sldChg chg="modSp mod">
        <pc:chgData name="Matías Bunster Raby" userId="495715c1b5296d13" providerId="LiveId" clId="{8AE1BEFC-8CB5-0948-B6ED-FA2865430BBB}" dt="2025-01-16T23:32:35.490" v="2" actId="20577"/>
        <pc:sldMkLst>
          <pc:docMk/>
          <pc:sldMk cId="346241230" sldId="262"/>
        </pc:sldMkLst>
        <pc:spChg chg="mod">
          <ac:chgData name="Matías Bunster Raby" userId="495715c1b5296d13" providerId="LiveId" clId="{8AE1BEFC-8CB5-0948-B6ED-FA2865430BBB}" dt="2025-01-16T23:32:35.490" v="2" actId="20577"/>
          <ac:spMkLst>
            <pc:docMk/>
            <pc:sldMk cId="346241230" sldId="262"/>
            <ac:spMk id="8" creationId="{45036D6C-2316-0510-4722-5BA407FEC72B}"/>
          </ac:spMkLst>
        </pc:spChg>
      </pc:sldChg>
      <pc:sldChg chg="modSp mod">
        <pc:chgData name="Matías Bunster Raby" userId="495715c1b5296d13" providerId="LiveId" clId="{8AE1BEFC-8CB5-0948-B6ED-FA2865430BBB}" dt="2025-01-16T23:45:25.750" v="89" actId="20577"/>
        <pc:sldMkLst>
          <pc:docMk/>
          <pc:sldMk cId="3475361317" sldId="263"/>
        </pc:sldMkLst>
        <pc:spChg chg="mod">
          <ac:chgData name="Matías Bunster Raby" userId="495715c1b5296d13" providerId="LiveId" clId="{8AE1BEFC-8CB5-0948-B6ED-FA2865430BBB}" dt="2025-01-16T23:45:25.750" v="89" actId="20577"/>
          <ac:spMkLst>
            <pc:docMk/>
            <pc:sldMk cId="3475361317" sldId="263"/>
            <ac:spMk id="6" creationId="{B89D65B8-A68C-0EC5-DE77-FCFC40453798}"/>
          </ac:spMkLst>
        </pc:spChg>
      </pc:sldChg>
      <pc:sldChg chg="modSp mod">
        <pc:chgData name="Matías Bunster Raby" userId="495715c1b5296d13" providerId="LiveId" clId="{8AE1BEFC-8CB5-0948-B6ED-FA2865430BBB}" dt="2025-01-16T23:49:50.472" v="112" actId="6549"/>
        <pc:sldMkLst>
          <pc:docMk/>
          <pc:sldMk cId="3744352210" sldId="269"/>
        </pc:sldMkLst>
        <pc:spChg chg="mod">
          <ac:chgData name="Matías Bunster Raby" userId="495715c1b5296d13" providerId="LiveId" clId="{8AE1BEFC-8CB5-0948-B6ED-FA2865430BBB}" dt="2025-01-16T23:49:50.472" v="112" actId="6549"/>
          <ac:spMkLst>
            <pc:docMk/>
            <pc:sldMk cId="3744352210" sldId="269"/>
            <ac:spMk id="3" creationId="{86AFF68E-888F-2D4F-A7C9-46FB3305BC54}"/>
          </ac:spMkLst>
        </pc:spChg>
      </pc:sldChg>
      <pc:sldChg chg="modSp mod">
        <pc:chgData name="Matías Bunster Raby" userId="495715c1b5296d13" providerId="LiveId" clId="{8AE1BEFC-8CB5-0948-B6ED-FA2865430BBB}" dt="2025-01-16T23:53:22.617" v="185" actId="1076"/>
        <pc:sldMkLst>
          <pc:docMk/>
          <pc:sldMk cId="240585903" sldId="271"/>
        </pc:sldMkLst>
        <pc:spChg chg="mod">
          <ac:chgData name="Matías Bunster Raby" userId="495715c1b5296d13" providerId="LiveId" clId="{8AE1BEFC-8CB5-0948-B6ED-FA2865430BBB}" dt="2025-01-16T23:53:19.694" v="184" actId="1076"/>
          <ac:spMkLst>
            <pc:docMk/>
            <pc:sldMk cId="240585903" sldId="271"/>
            <ac:spMk id="4" creationId="{28E8F833-BC74-B588-51C7-679CE917DAA8}"/>
          </ac:spMkLst>
        </pc:spChg>
        <pc:spChg chg="mod">
          <ac:chgData name="Matías Bunster Raby" userId="495715c1b5296d13" providerId="LiveId" clId="{8AE1BEFC-8CB5-0948-B6ED-FA2865430BBB}" dt="2025-01-16T23:53:22.617" v="185" actId="1076"/>
          <ac:spMkLst>
            <pc:docMk/>
            <pc:sldMk cId="240585903" sldId="271"/>
            <ac:spMk id="5" creationId="{E329C34B-03FB-56CD-77AF-DD55FAA155BC}"/>
          </ac:spMkLst>
        </pc:spChg>
        <pc:spChg chg="mod">
          <ac:chgData name="Matías Bunster Raby" userId="495715c1b5296d13" providerId="LiveId" clId="{8AE1BEFC-8CB5-0948-B6ED-FA2865430BBB}" dt="2025-01-16T23:52:33.623" v="168" actId="14100"/>
          <ac:spMkLst>
            <pc:docMk/>
            <pc:sldMk cId="240585903" sldId="271"/>
            <ac:spMk id="7" creationId="{3F467841-AC1E-6A10-C2DE-6D4704B985C7}"/>
          </ac:spMkLst>
        </pc:spChg>
        <pc:spChg chg="mod">
          <ac:chgData name="Matías Bunster Raby" userId="495715c1b5296d13" providerId="LiveId" clId="{8AE1BEFC-8CB5-0948-B6ED-FA2865430BBB}" dt="2025-01-16T23:52:48.393" v="175" actId="14100"/>
          <ac:spMkLst>
            <pc:docMk/>
            <pc:sldMk cId="240585903" sldId="271"/>
            <ac:spMk id="8" creationId="{033408AB-7D7A-8BDD-ED59-623E31A13EBA}"/>
          </ac:spMkLst>
        </pc:spChg>
      </pc:sldChg>
      <pc:sldChg chg="addSp modSp mod">
        <pc:chgData name="Matías Bunster Raby" userId="495715c1b5296d13" providerId="LiveId" clId="{8AE1BEFC-8CB5-0948-B6ED-FA2865430BBB}" dt="2025-01-17T00:04:35.524" v="587" actId="14100"/>
        <pc:sldMkLst>
          <pc:docMk/>
          <pc:sldMk cId="133879653" sldId="273"/>
        </pc:sldMkLst>
        <pc:spChg chg="add mod">
          <ac:chgData name="Matías Bunster Raby" userId="495715c1b5296d13" providerId="LiveId" clId="{8AE1BEFC-8CB5-0948-B6ED-FA2865430BBB}" dt="2025-01-17T00:04:35.524" v="587" actId="14100"/>
          <ac:spMkLst>
            <pc:docMk/>
            <pc:sldMk cId="133879653" sldId="273"/>
            <ac:spMk id="4" creationId="{E40F40C7-64BE-AF5A-EF24-9A8E32312B48}"/>
          </ac:spMkLst>
        </pc:spChg>
      </pc:sldChg>
      <pc:sldChg chg="addSp modSp mod">
        <pc:chgData name="Matías Bunster Raby" userId="495715c1b5296d13" providerId="LiveId" clId="{8AE1BEFC-8CB5-0948-B6ED-FA2865430BBB}" dt="2025-01-17T00:23:10.366" v="870" actId="1036"/>
        <pc:sldMkLst>
          <pc:docMk/>
          <pc:sldMk cId="2923135370" sldId="275"/>
        </pc:sldMkLst>
        <pc:spChg chg="mod">
          <ac:chgData name="Matías Bunster Raby" userId="495715c1b5296d13" providerId="LiveId" clId="{8AE1BEFC-8CB5-0948-B6ED-FA2865430BBB}" dt="2025-01-17T00:14:33.065" v="831" actId="404"/>
          <ac:spMkLst>
            <pc:docMk/>
            <pc:sldMk cId="2923135370" sldId="275"/>
            <ac:spMk id="2" creationId="{64B86609-7675-9DF1-5B15-37AF95311AC5}"/>
          </ac:spMkLst>
        </pc:spChg>
        <pc:spChg chg="add mod">
          <ac:chgData name="Matías Bunster Raby" userId="495715c1b5296d13" providerId="LiveId" clId="{8AE1BEFC-8CB5-0948-B6ED-FA2865430BBB}" dt="2025-01-17T00:23:10.366" v="870" actId="1036"/>
          <ac:spMkLst>
            <pc:docMk/>
            <pc:sldMk cId="2923135370" sldId="275"/>
            <ac:spMk id="9" creationId="{224061CE-EEC5-190F-DEF5-B8B956BA02A7}"/>
          </ac:spMkLst>
        </pc:spChg>
        <pc:picChg chg="add mod">
          <ac:chgData name="Matías Bunster Raby" userId="495715c1b5296d13" providerId="LiveId" clId="{8AE1BEFC-8CB5-0948-B6ED-FA2865430BBB}" dt="2025-01-17T00:14:24.706" v="829" actId="1036"/>
          <ac:picMkLst>
            <pc:docMk/>
            <pc:sldMk cId="2923135370" sldId="275"/>
            <ac:picMk id="3" creationId="{C9F498DE-80D8-5CD2-B066-AA2ABACF4446}"/>
          </ac:picMkLst>
        </pc:picChg>
        <pc:picChg chg="mod">
          <ac:chgData name="Matías Bunster Raby" userId="495715c1b5296d13" providerId="LiveId" clId="{8AE1BEFC-8CB5-0948-B6ED-FA2865430BBB}" dt="2025-01-17T00:14:24.706" v="829" actId="1036"/>
          <ac:picMkLst>
            <pc:docMk/>
            <pc:sldMk cId="2923135370" sldId="275"/>
            <ac:picMk id="4" creationId="{595576AD-D840-7AF6-C500-44C0D5298A3A}"/>
          </ac:picMkLst>
        </pc:picChg>
        <pc:picChg chg="add mod">
          <ac:chgData name="Matías Bunster Raby" userId="495715c1b5296d13" providerId="LiveId" clId="{8AE1BEFC-8CB5-0948-B6ED-FA2865430BBB}" dt="2025-01-17T00:12:09.046" v="756"/>
          <ac:picMkLst>
            <pc:docMk/>
            <pc:sldMk cId="2923135370" sldId="275"/>
            <ac:picMk id="5" creationId="{0013F200-9ED5-3AA4-4002-84F0A7CC2329}"/>
          </ac:picMkLst>
        </pc:picChg>
        <pc:picChg chg="add mod">
          <ac:chgData name="Matías Bunster Raby" userId="495715c1b5296d13" providerId="LiveId" clId="{8AE1BEFC-8CB5-0948-B6ED-FA2865430BBB}" dt="2025-01-17T00:14:24.706" v="829" actId="1036"/>
          <ac:picMkLst>
            <pc:docMk/>
            <pc:sldMk cId="2923135370" sldId="275"/>
            <ac:picMk id="6" creationId="{1775743F-8929-E320-7B31-331A4330DD24}"/>
          </ac:picMkLst>
        </pc:picChg>
        <pc:picChg chg="add mod">
          <ac:chgData name="Matías Bunster Raby" userId="495715c1b5296d13" providerId="LiveId" clId="{8AE1BEFC-8CB5-0948-B6ED-FA2865430BBB}" dt="2025-01-17T00:13:14.619" v="764"/>
          <ac:picMkLst>
            <pc:docMk/>
            <pc:sldMk cId="2923135370" sldId="275"/>
            <ac:picMk id="7" creationId="{00DFCA49-04EA-A120-5C38-F4077D1DFDE0}"/>
          </ac:picMkLst>
        </pc:picChg>
        <pc:picChg chg="add mod">
          <ac:chgData name="Matías Bunster Raby" userId="495715c1b5296d13" providerId="LiveId" clId="{8AE1BEFC-8CB5-0948-B6ED-FA2865430BBB}" dt="2025-01-17T00:14:24.706" v="829" actId="1036"/>
          <ac:picMkLst>
            <pc:docMk/>
            <pc:sldMk cId="2923135370" sldId="275"/>
            <ac:picMk id="8" creationId="{B6F4E14F-DCDD-1E11-C720-B6808169578B}"/>
          </ac:picMkLst>
        </pc:picChg>
      </pc:sldChg>
      <pc:sldChg chg="del">
        <pc:chgData name="Matías Bunster Raby" userId="495715c1b5296d13" providerId="LiveId" clId="{8AE1BEFC-8CB5-0948-B6ED-FA2865430BBB}" dt="2025-01-17T00:14:47.405" v="832" actId="2696"/>
        <pc:sldMkLst>
          <pc:docMk/>
          <pc:sldMk cId="488190560" sldId="276"/>
        </pc:sldMkLst>
      </pc:sldChg>
      <pc:sldChg chg="add">
        <pc:chgData name="Matías Bunster Raby" userId="495715c1b5296d13" providerId="LiveId" clId="{8AE1BEFC-8CB5-0948-B6ED-FA2865430BBB}" dt="2025-01-17T00:14:52.311" v="833"/>
        <pc:sldMkLst>
          <pc:docMk/>
          <pc:sldMk cId="1252397521" sldId="276"/>
        </pc:sldMkLst>
      </pc:sldChg>
      <pc:sldChg chg="add">
        <pc:chgData name="Matías Bunster Raby" userId="495715c1b5296d13" providerId="LiveId" clId="{8AE1BEFC-8CB5-0948-B6ED-FA2865430BBB}" dt="2025-01-17T00:14:52.311" v="833"/>
        <pc:sldMkLst>
          <pc:docMk/>
          <pc:sldMk cId="532008759" sldId="277"/>
        </pc:sldMkLst>
      </pc:sldChg>
      <pc:sldChg chg="del">
        <pc:chgData name="Matías Bunster Raby" userId="495715c1b5296d13" providerId="LiveId" clId="{8AE1BEFC-8CB5-0948-B6ED-FA2865430BBB}" dt="2025-01-17T00:14:47.405" v="832" actId="2696"/>
        <pc:sldMkLst>
          <pc:docMk/>
          <pc:sldMk cId="999600091" sldId="277"/>
        </pc:sldMkLst>
      </pc:sldChg>
      <pc:sldChg chg="del">
        <pc:chgData name="Matías Bunster Raby" userId="495715c1b5296d13" providerId="LiveId" clId="{8AE1BEFC-8CB5-0948-B6ED-FA2865430BBB}" dt="2025-01-17T00:14:47.405" v="832" actId="2696"/>
        <pc:sldMkLst>
          <pc:docMk/>
          <pc:sldMk cId="3401851697" sldId="278"/>
        </pc:sldMkLst>
      </pc:sldChg>
      <pc:sldChg chg="add">
        <pc:chgData name="Matías Bunster Raby" userId="495715c1b5296d13" providerId="LiveId" clId="{8AE1BEFC-8CB5-0948-B6ED-FA2865430BBB}" dt="2025-01-17T00:14:52.311" v="833"/>
        <pc:sldMkLst>
          <pc:docMk/>
          <pc:sldMk cId="3565882211" sldId="278"/>
        </pc:sldMkLst>
      </pc:sldChg>
      <pc:sldChg chg="addSp modSp mod">
        <pc:chgData name="Matías Bunster Raby" userId="495715c1b5296d13" providerId="LiveId" clId="{8AE1BEFC-8CB5-0948-B6ED-FA2865430BBB}" dt="2025-01-17T00:47:53.454" v="1004" actId="6549"/>
        <pc:sldMkLst>
          <pc:docMk/>
          <pc:sldMk cId="3411039937" sldId="279"/>
        </pc:sldMkLst>
        <pc:spChg chg="mod">
          <ac:chgData name="Matías Bunster Raby" userId="495715c1b5296d13" providerId="LiveId" clId="{8AE1BEFC-8CB5-0948-B6ED-FA2865430BBB}" dt="2025-01-17T00:47:53.454" v="1004" actId="6549"/>
          <ac:spMkLst>
            <pc:docMk/>
            <pc:sldMk cId="3411039937" sldId="279"/>
            <ac:spMk id="2" creationId="{74104172-2017-67E0-4A65-D651C0DC1E8B}"/>
          </ac:spMkLst>
        </pc:spChg>
        <pc:spChg chg="add mod">
          <ac:chgData name="Matías Bunster Raby" userId="495715c1b5296d13" providerId="LiveId" clId="{8AE1BEFC-8CB5-0948-B6ED-FA2865430BBB}" dt="2025-01-17T00:46:19.430" v="932" actId="20577"/>
          <ac:spMkLst>
            <pc:docMk/>
            <pc:sldMk cId="3411039937" sldId="279"/>
            <ac:spMk id="4" creationId="{BA24D5A3-7017-2F8F-5B90-25BD336637BB}"/>
          </ac:spMkLst>
        </pc:spChg>
        <pc:picChg chg="mod">
          <ac:chgData name="Matías Bunster Raby" userId="495715c1b5296d13" providerId="LiveId" clId="{8AE1BEFC-8CB5-0948-B6ED-FA2865430BBB}" dt="2025-01-17T00:43:27.016" v="871" actId="14100"/>
          <ac:picMkLst>
            <pc:docMk/>
            <pc:sldMk cId="3411039937" sldId="279"/>
            <ac:picMk id="3" creationId="{528E2951-3EC3-456B-B6B2-C4F555C92DCB}"/>
          </ac:picMkLst>
        </pc:picChg>
      </pc:sldChg>
      <pc:sldChg chg="addSp modSp mod">
        <pc:chgData name="Matías Bunster Raby" userId="495715c1b5296d13" providerId="LiveId" clId="{8AE1BEFC-8CB5-0948-B6ED-FA2865430BBB}" dt="2025-01-17T00:56:49.164" v="1254" actId="790"/>
        <pc:sldMkLst>
          <pc:docMk/>
          <pc:sldMk cId="2279853863" sldId="281"/>
        </pc:sldMkLst>
        <pc:spChg chg="mod">
          <ac:chgData name="Matías Bunster Raby" userId="495715c1b5296d13" providerId="LiveId" clId="{8AE1BEFC-8CB5-0948-B6ED-FA2865430BBB}" dt="2025-01-17T00:56:13.033" v="1251" actId="404"/>
          <ac:spMkLst>
            <pc:docMk/>
            <pc:sldMk cId="2279853863" sldId="281"/>
            <ac:spMk id="4" creationId="{145F7007-C98E-6B45-E27F-B165786169FD}"/>
          </ac:spMkLst>
        </pc:spChg>
        <pc:spChg chg="add mod">
          <ac:chgData name="Matías Bunster Raby" userId="495715c1b5296d13" providerId="LiveId" clId="{8AE1BEFC-8CB5-0948-B6ED-FA2865430BBB}" dt="2025-01-17T00:56:49.164" v="1254" actId="790"/>
          <ac:spMkLst>
            <pc:docMk/>
            <pc:sldMk cId="2279853863" sldId="281"/>
            <ac:spMk id="5" creationId="{79E78A11-0EDC-2BAA-4D65-169EF196AB3F}"/>
          </ac:spMkLst>
        </pc:spChg>
      </pc:sldChg>
      <pc:sldChg chg="modSp mod">
        <pc:chgData name="Matías Bunster Raby" userId="495715c1b5296d13" providerId="LiveId" clId="{8AE1BEFC-8CB5-0948-B6ED-FA2865430BBB}" dt="2025-01-17T00:58:04.217" v="1255" actId="1076"/>
        <pc:sldMkLst>
          <pc:docMk/>
          <pc:sldMk cId="1779236853" sldId="282"/>
        </pc:sldMkLst>
        <pc:picChg chg="mod">
          <ac:chgData name="Matías Bunster Raby" userId="495715c1b5296d13" providerId="LiveId" clId="{8AE1BEFC-8CB5-0948-B6ED-FA2865430BBB}" dt="2025-01-17T00:58:04.217" v="1255" actId="1076"/>
          <ac:picMkLst>
            <pc:docMk/>
            <pc:sldMk cId="1779236853" sldId="282"/>
            <ac:picMk id="4" creationId="{99B1A79B-F0A4-DA16-B678-504D4F279CEC}"/>
          </ac:picMkLst>
        </pc:picChg>
      </pc:sldChg>
      <pc:sldChg chg="modSp mod">
        <pc:chgData name="Matías Bunster Raby" userId="495715c1b5296d13" providerId="LiveId" clId="{8AE1BEFC-8CB5-0948-B6ED-FA2865430BBB}" dt="2025-01-17T01:02:18.766" v="1335" actId="20577"/>
        <pc:sldMkLst>
          <pc:docMk/>
          <pc:sldMk cId="1907719367" sldId="291"/>
        </pc:sldMkLst>
        <pc:spChg chg="mod">
          <ac:chgData name="Matías Bunster Raby" userId="495715c1b5296d13" providerId="LiveId" clId="{8AE1BEFC-8CB5-0948-B6ED-FA2865430BBB}" dt="2025-01-17T01:02:18.766" v="1335" actId="20577"/>
          <ac:spMkLst>
            <pc:docMk/>
            <pc:sldMk cId="1907719367" sldId="291"/>
            <ac:spMk id="3" creationId="{2D5DA1B7-EE4E-9DA1-D5C2-D880842AD1E5}"/>
          </ac:spMkLst>
        </pc:spChg>
      </pc:sldChg>
      <pc:sldChg chg="modSp mod">
        <pc:chgData name="Matías Bunster Raby" userId="495715c1b5296d13" providerId="LiveId" clId="{8AE1BEFC-8CB5-0948-B6ED-FA2865430BBB}" dt="2025-01-17T01:04:17.790" v="1347" actId="14100"/>
        <pc:sldMkLst>
          <pc:docMk/>
          <pc:sldMk cId="3597435109" sldId="292"/>
        </pc:sldMkLst>
        <pc:spChg chg="mod">
          <ac:chgData name="Matías Bunster Raby" userId="495715c1b5296d13" providerId="LiveId" clId="{8AE1BEFC-8CB5-0948-B6ED-FA2865430BBB}" dt="2025-01-17T01:04:17.790" v="1347" actId="14100"/>
          <ac:spMkLst>
            <pc:docMk/>
            <pc:sldMk cId="3597435109" sldId="292"/>
            <ac:spMk id="9" creationId="{C4C76E6E-4C1B-DB37-F9DF-F17112339563}"/>
          </ac:spMkLst>
        </pc:spChg>
      </pc:sldChg>
      <pc:sldChg chg="addSp delSp modSp mod">
        <pc:chgData name="Matías Bunster Raby" userId="495715c1b5296d13" providerId="LiveId" clId="{8AE1BEFC-8CB5-0948-B6ED-FA2865430BBB}" dt="2025-01-17T01:11:32.693" v="1537" actId="14100"/>
        <pc:sldMkLst>
          <pc:docMk/>
          <pc:sldMk cId="2270365455" sldId="296"/>
        </pc:sldMkLst>
        <pc:spChg chg="del">
          <ac:chgData name="Matías Bunster Raby" userId="495715c1b5296d13" providerId="LiveId" clId="{8AE1BEFC-8CB5-0948-B6ED-FA2865430BBB}" dt="2025-01-17T01:03:04.553" v="1340" actId="478"/>
          <ac:spMkLst>
            <pc:docMk/>
            <pc:sldMk cId="2270365455" sldId="296"/>
            <ac:spMk id="3" creationId="{4CA58395-97D7-4EBA-92C2-BC9FB8982377}"/>
          </ac:spMkLst>
        </pc:spChg>
        <pc:graphicFrameChg chg="add mod modGraphic">
          <ac:chgData name="Matías Bunster Raby" userId="495715c1b5296d13" providerId="LiveId" clId="{8AE1BEFC-8CB5-0948-B6ED-FA2865430BBB}" dt="2025-01-17T01:10:48.684" v="1528" actId="1076"/>
          <ac:graphicFrameMkLst>
            <pc:docMk/>
            <pc:sldMk cId="2270365455" sldId="296"/>
            <ac:graphicFrameMk id="10" creationId="{F1205CC6-2CF3-7DC5-AEC7-FF29743123AA}"/>
          </ac:graphicFrameMkLst>
        </pc:graphicFrameChg>
        <pc:picChg chg="mod">
          <ac:chgData name="Matías Bunster Raby" userId="495715c1b5296d13" providerId="LiveId" clId="{8AE1BEFC-8CB5-0948-B6ED-FA2865430BBB}" dt="2025-01-17T01:11:32.693" v="1537" actId="14100"/>
          <ac:picMkLst>
            <pc:docMk/>
            <pc:sldMk cId="2270365455" sldId="296"/>
            <ac:picMk id="4" creationId="{2C9EABBC-B0FA-25E2-3AC9-F59A84B3E8F9}"/>
          </ac:picMkLst>
        </pc:picChg>
        <pc:picChg chg="add mod">
          <ac:chgData name="Matías Bunster Raby" userId="495715c1b5296d13" providerId="LiveId" clId="{8AE1BEFC-8CB5-0948-B6ED-FA2865430BBB}" dt="2025-01-17T01:11:18.530" v="1534" actId="14100"/>
          <ac:picMkLst>
            <pc:docMk/>
            <pc:sldMk cId="2270365455" sldId="296"/>
            <ac:picMk id="5" creationId="{D6FD5CDE-45CC-4AEC-7400-D806BB2A432E}"/>
          </ac:picMkLst>
        </pc:picChg>
        <pc:picChg chg="add del mod">
          <ac:chgData name="Matías Bunster Raby" userId="495715c1b5296d13" providerId="LiveId" clId="{8AE1BEFC-8CB5-0948-B6ED-FA2865430BBB}" dt="2025-01-17T01:10:52.443" v="1531" actId="478"/>
          <ac:picMkLst>
            <pc:docMk/>
            <pc:sldMk cId="2270365455" sldId="296"/>
            <ac:picMk id="6" creationId="{9AAF4E98-F8C8-C53B-D288-C3745B067987}"/>
          </ac:picMkLst>
        </pc:picChg>
        <pc:picChg chg="add del mod">
          <ac:chgData name="Matías Bunster Raby" userId="495715c1b5296d13" providerId="LiveId" clId="{8AE1BEFC-8CB5-0948-B6ED-FA2865430BBB}" dt="2025-01-17T01:10:51.499" v="1530" actId="478"/>
          <ac:picMkLst>
            <pc:docMk/>
            <pc:sldMk cId="2270365455" sldId="296"/>
            <ac:picMk id="7" creationId="{43DF059D-A0CB-7994-F980-45D92FE33D7E}"/>
          </ac:picMkLst>
        </pc:picChg>
        <pc:picChg chg="add del mod">
          <ac:chgData name="Matías Bunster Raby" userId="495715c1b5296d13" providerId="LiveId" clId="{8AE1BEFC-8CB5-0948-B6ED-FA2865430BBB}" dt="2025-01-17T01:10:50.749" v="1529" actId="478"/>
          <ac:picMkLst>
            <pc:docMk/>
            <pc:sldMk cId="2270365455" sldId="296"/>
            <ac:picMk id="8" creationId="{1AF51230-FE08-C48C-0E72-F5E1A1A2DB3A}"/>
          </ac:picMkLst>
        </pc:picChg>
        <pc:picChg chg="add del mod">
          <ac:chgData name="Matías Bunster Raby" userId="495715c1b5296d13" providerId="LiveId" clId="{8AE1BEFC-8CB5-0948-B6ED-FA2865430BBB}" dt="2025-01-17T01:10:53.251" v="1532" actId="478"/>
          <ac:picMkLst>
            <pc:docMk/>
            <pc:sldMk cId="2270365455" sldId="296"/>
            <ac:picMk id="9" creationId="{8FBFB663-E085-F681-FBA0-CB16AF7736DC}"/>
          </ac:picMkLst>
        </pc:picChg>
      </pc:sldChg>
      <pc:sldChg chg="addSp delSp modSp mod">
        <pc:chgData name="Matías Bunster Raby" userId="495715c1b5296d13" providerId="LiveId" clId="{8AE1BEFC-8CB5-0948-B6ED-FA2865430BBB}" dt="2025-01-17T01:13:05.418" v="1546" actId="478"/>
        <pc:sldMkLst>
          <pc:docMk/>
          <pc:sldMk cId="3793721242" sldId="297"/>
        </pc:sldMkLst>
        <pc:spChg chg="del">
          <ac:chgData name="Matías Bunster Raby" userId="495715c1b5296d13" providerId="LiveId" clId="{8AE1BEFC-8CB5-0948-B6ED-FA2865430BBB}" dt="2025-01-17T01:03:31.928" v="1343" actId="478"/>
          <ac:spMkLst>
            <pc:docMk/>
            <pc:sldMk cId="3793721242" sldId="297"/>
            <ac:spMk id="3" creationId="{B4976FEF-D5A8-496E-7500-519AE46DAF90}"/>
          </ac:spMkLst>
        </pc:spChg>
        <pc:graphicFrameChg chg="add del mod modGraphic">
          <ac:chgData name="Matías Bunster Raby" userId="495715c1b5296d13" providerId="LiveId" clId="{8AE1BEFC-8CB5-0948-B6ED-FA2865430BBB}" dt="2025-01-17T01:12:55.645" v="1545" actId="14100"/>
          <ac:graphicFrameMkLst>
            <pc:docMk/>
            <pc:sldMk cId="3793721242" sldId="297"/>
            <ac:graphicFrameMk id="7" creationId="{551D5194-3B0E-3E77-5F62-05C911B6DFF3}"/>
          </ac:graphicFrameMkLst>
        </pc:graphicFrameChg>
        <pc:picChg chg="mod">
          <ac:chgData name="Matías Bunster Raby" userId="495715c1b5296d13" providerId="LiveId" clId="{8AE1BEFC-8CB5-0948-B6ED-FA2865430BBB}" dt="2025-01-17T01:03:41.194" v="1345" actId="1076"/>
          <ac:picMkLst>
            <pc:docMk/>
            <pc:sldMk cId="3793721242" sldId="297"/>
            <ac:picMk id="4" creationId="{E4F82B5B-35C5-BD86-58F3-9A0058394E80}"/>
          </ac:picMkLst>
        </pc:picChg>
        <pc:picChg chg="add del mod">
          <ac:chgData name="Matías Bunster Raby" userId="495715c1b5296d13" providerId="LiveId" clId="{8AE1BEFC-8CB5-0948-B6ED-FA2865430BBB}" dt="2025-01-17T01:13:05.418" v="1546" actId="478"/>
          <ac:picMkLst>
            <pc:docMk/>
            <pc:sldMk cId="3793721242" sldId="297"/>
            <ac:picMk id="5" creationId="{7EEFA781-2791-4A98-2F8D-D4AEBCEEEE93}"/>
          </ac:picMkLst>
        </pc:picChg>
        <pc:picChg chg="add del mod">
          <ac:chgData name="Matías Bunster Raby" userId="495715c1b5296d13" providerId="LiveId" clId="{8AE1BEFC-8CB5-0948-B6ED-FA2865430BBB}" dt="2025-01-17T01:12:38.001" v="1541" actId="478"/>
          <ac:picMkLst>
            <pc:docMk/>
            <pc:sldMk cId="3793721242" sldId="297"/>
            <ac:picMk id="6" creationId="{C59AB7FD-22B9-11FD-3D68-20974F471E79}"/>
          </ac:picMkLst>
        </pc:picChg>
      </pc:sldChg>
      <pc:sldChg chg="delSp modSp mod">
        <pc:chgData name="Matías Bunster Raby" userId="495715c1b5296d13" providerId="LiveId" clId="{8AE1BEFC-8CB5-0948-B6ED-FA2865430BBB}" dt="2025-01-17T01:14:25.485" v="1555" actId="6549"/>
        <pc:sldMkLst>
          <pc:docMk/>
          <pc:sldMk cId="2432163701" sldId="298"/>
        </pc:sldMkLst>
        <pc:spChg chg="mod">
          <ac:chgData name="Matías Bunster Raby" userId="495715c1b5296d13" providerId="LiveId" clId="{8AE1BEFC-8CB5-0948-B6ED-FA2865430BBB}" dt="2025-01-17T01:14:25.485" v="1555" actId="6549"/>
          <ac:spMkLst>
            <pc:docMk/>
            <pc:sldMk cId="2432163701" sldId="298"/>
            <ac:spMk id="2" creationId="{D2ACD0A0-CAAA-829D-68C2-493249E15139}"/>
          </ac:spMkLst>
        </pc:spChg>
        <pc:spChg chg="del">
          <ac:chgData name="Matías Bunster Raby" userId="495715c1b5296d13" providerId="LiveId" clId="{8AE1BEFC-8CB5-0948-B6ED-FA2865430BBB}" dt="2025-01-17T01:13:34.456" v="1547" actId="478"/>
          <ac:spMkLst>
            <pc:docMk/>
            <pc:sldMk cId="2432163701" sldId="298"/>
            <ac:spMk id="4" creationId="{2CABBB71-67AD-ADC0-A401-01F4E672E90E}"/>
          </ac:spMkLst>
        </pc:spChg>
        <pc:picChg chg="mod">
          <ac:chgData name="Matías Bunster Raby" userId="495715c1b5296d13" providerId="LiveId" clId="{8AE1BEFC-8CB5-0948-B6ED-FA2865430BBB}" dt="2025-01-17T01:13:57.426" v="1552" actId="14100"/>
          <ac:picMkLst>
            <pc:docMk/>
            <pc:sldMk cId="2432163701" sldId="298"/>
            <ac:picMk id="3" creationId="{689331D3-D70C-F465-F7B2-33A339FC5F65}"/>
          </ac:picMkLst>
        </pc:picChg>
      </pc:sldChg>
      <pc:sldChg chg="modSp mod">
        <pc:chgData name="Matías Bunster Raby" userId="495715c1b5296d13" providerId="LiveId" clId="{8AE1BEFC-8CB5-0948-B6ED-FA2865430BBB}" dt="2025-01-17T01:15:54.269" v="1569" actId="20577"/>
        <pc:sldMkLst>
          <pc:docMk/>
          <pc:sldMk cId="330355004" sldId="299"/>
        </pc:sldMkLst>
        <pc:spChg chg="mod">
          <ac:chgData name="Matías Bunster Raby" userId="495715c1b5296d13" providerId="LiveId" clId="{8AE1BEFC-8CB5-0948-B6ED-FA2865430BBB}" dt="2025-01-17T01:15:54.269" v="1569" actId="20577"/>
          <ac:spMkLst>
            <pc:docMk/>
            <pc:sldMk cId="330355004" sldId="299"/>
            <ac:spMk id="2" creationId="{F9FBC222-731D-246D-32AF-73A909B0526F}"/>
          </ac:spMkLst>
        </pc:spChg>
      </pc:sldChg>
      <pc:sldChg chg="addSp modSp mod">
        <pc:chgData name="Matías Bunster Raby" userId="495715c1b5296d13" providerId="LiveId" clId="{8AE1BEFC-8CB5-0948-B6ED-FA2865430BBB}" dt="2025-01-17T01:17:49.450" v="1573" actId="14100"/>
        <pc:sldMkLst>
          <pc:docMk/>
          <pc:sldMk cId="1944332553" sldId="300"/>
        </pc:sldMkLst>
        <pc:spChg chg="mod">
          <ac:chgData name="Matías Bunster Raby" userId="495715c1b5296d13" providerId="LiveId" clId="{8AE1BEFC-8CB5-0948-B6ED-FA2865430BBB}" dt="2025-01-17T01:16:53.117" v="1570" actId="14100"/>
          <ac:spMkLst>
            <pc:docMk/>
            <pc:sldMk cId="1944332553" sldId="300"/>
            <ac:spMk id="3" creationId="{851755B9-4223-7EB0-6D9B-EC6295C8485C}"/>
          </ac:spMkLst>
        </pc:spChg>
        <pc:picChg chg="add mod">
          <ac:chgData name="Matías Bunster Raby" userId="495715c1b5296d13" providerId="LiveId" clId="{8AE1BEFC-8CB5-0948-B6ED-FA2865430BBB}" dt="2025-01-17T01:17:49.450" v="1573" actId="14100"/>
          <ac:picMkLst>
            <pc:docMk/>
            <pc:sldMk cId="1944332553" sldId="300"/>
            <ac:picMk id="4" creationId="{9B9A0797-98A1-0830-FC81-45D9994F4011}"/>
          </ac:picMkLst>
        </pc:picChg>
      </pc:sldChg>
      <pc:sldChg chg="modSp mod">
        <pc:chgData name="Matías Bunster Raby" userId="495715c1b5296d13" providerId="LiveId" clId="{8AE1BEFC-8CB5-0948-B6ED-FA2865430BBB}" dt="2025-01-17T00:06:54.852" v="724" actId="1036"/>
        <pc:sldMkLst>
          <pc:docMk/>
          <pc:sldMk cId="3229725731" sldId="306"/>
        </pc:sldMkLst>
        <pc:spChg chg="mod">
          <ac:chgData name="Matías Bunster Raby" userId="495715c1b5296d13" providerId="LiveId" clId="{8AE1BEFC-8CB5-0948-B6ED-FA2865430BBB}" dt="2025-01-17T00:06:54.852" v="724" actId="1036"/>
          <ac:spMkLst>
            <pc:docMk/>
            <pc:sldMk cId="3229725731" sldId="306"/>
            <ac:spMk id="3" creationId="{6544104D-5C25-6E4F-B377-F5E2199B7488}"/>
          </ac:spMkLst>
        </pc:spChg>
      </pc:sldChg>
      <pc:sldChg chg="modSp mod">
        <pc:chgData name="Matías Bunster Raby" userId="495715c1b5296d13" providerId="LiveId" clId="{8AE1BEFC-8CB5-0948-B6ED-FA2865430BBB}" dt="2025-01-17T00:07:55.474" v="725" actId="20577"/>
        <pc:sldMkLst>
          <pc:docMk/>
          <pc:sldMk cId="2035387227" sldId="311"/>
        </pc:sldMkLst>
        <pc:spChg chg="mod">
          <ac:chgData name="Matías Bunster Raby" userId="495715c1b5296d13" providerId="LiveId" clId="{8AE1BEFC-8CB5-0948-B6ED-FA2865430BBB}" dt="2025-01-16T23:54:11.857" v="192" actId="14100"/>
          <ac:spMkLst>
            <pc:docMk/>
            <pc:sldMk cId="2035387227" sldId="311"/>
            <ac:spMk id="6" creationId="{370101B2-1742-67E1-D266-4FD8DFF6E72D}"/>
          </ac:spMkLst>
        </pc:spChg>
        <pc:spChg chg="mod">
          <ac:chgData name="Matías Bunster Raby" userId="495715c1b5296d13" providerId="LiveId" clId="{8AE1BEFC-8CB5-0948-B6ED-FA2865430BBB}" dt="2025-01-16T23:54:54.974" v="210" actId="20577"/>
          <ac:spMkLst>
            <pc:docMk/>
            <pc:sldMk cId="2035387227" sldId="311"/>
            <ac:spMk id="7" creationId="{FA48CC44-BA15-E127-BE33-FD0F44BAF535}"/>
          </ac:spMkLst>
        </pc:spChg>
        <pc:spChg chg="mod">
          <ac:chgData name="Matías Bunster Raby" userId="495715c1b5296d13" providerId="LiveId" clId="{8AE1BEFC-8CB5-0948-B6ED-FA2865430BBB}" dt="2025-01-16T23:54:31.490" v="200" actId="1076"/>
          <ac:spMkLst>
            <pc:docMk/>
            <pc:sldMk cId="2035387227" sldId="311"/>
            <ac:spMk id="9" creationId="{3755B43F-7BEC-3B9E-9579-FF8E6BCB466C}"/>
          </ac:spMkLst>
        </pc:spChg>
        <pc:spChg chg="mod">
          <ac:chgData name="Matías Bunster Raby" userId="495715c1b5296d13" providerId="LiveId" clId="{8AE1BEFC-8CB5-0948-B6ED-FA2865430BBB}" dt="2025-01-17T00:07:55.474" v="725" actId="20577"/>
          <ac:spMkLst>
            <pc:docMk/>
            <pc:sldMk cId="2035387227" sldId="311"/>
            <ac:spMk id="11" creationId="{942ABAFE-C0DA-65D8-C3E8-FDBD080BAA57}"/>
          </ac:spMkLst>
        </pc:spChg>
      </pc:sldChg>
      <pc:sldChg chg="modSp mod">
        <pc:chgData name="Matías Bunster Raby" userId="495715c1b5296d13" providerId="LiveId" clId="{8AE1BEFC-8CB5-0948-B6ED-FA2865430BBB}" dt="2025-01-17T00:58:53.368" v="1259" actId="20577"/>
        <pc:sldMkLst>
          <pc:docMk/>
          <pc:sldMk cId="1362740447" sldId="313"/>
        </pc:sldMkLst>
        <pc:spChg chg="mod">
          <ac:chgData name="Matías Bunster Raby" userId="495715c1b5296d13" providerId="LiveId" clId="{8AE1BEFC-8CB5-0948-B6ED-FA2865430BBB}" dt="2025-01-17T00:58:53.368" v="1259" actId="20577"/>
          <ac:spMkLst>
            <pc:docMk/>
            <pc:sldMk cId="1362740447" sldId="313"/>
            <ac:spMk id="5" creationId="{FCD93A7C-DA8A-0D65-332D-E1EA63ED303E}"/>
          </ac:spMkLst>
        </pc:spChg>
      </pc:sldChg>
      <pc:sldChg chg="addSp delSp modSp add mod">
        <pc:chgData name="Matías Bunster Raby" userId="495715c1b5296d13" providerId="LiveId" clId="{8AE1BEFC-8CB5-0948-B6ED-FA2865430BBB}" dt="2025-01-17T01:19:24.308" v="1574" actId="790"/>
        <pc:sldMkLst>
          <pc:docMk/>
          <pc:sldMk cId="2020176243" sldId="316"/>
        </pc:sldMkLst>
        <pc:spChg chg="mod">
          <ac:chgData name="Matías Bunster Raby" userId="495715c1b5296d13" providerId="LiveId" clId="{8AE1BEFC-8CB5-0948-B6ED-FA2865430BBB}" dt="2025-01-16T23:40:54.882" v="26" actId="1076"/>
          <ac:spMkLst>
            <pc:docMk/>
            <pc:sldMk cId="2020176243" sldId="316"/>
            <ac:spMk id="2" creationId="{D3A1133F-D811-EC2C-D4C7-52C067D69479}"/>
          </ac:spMkLst>
        </pc:spChg>
        <pc:spChg chg="add del mod">
          <ac:chgData name="Matías Bunster Raby" userId="495715c1b5296d13" providerId="LiveId" clId="{8AE1BEFC-8CB5-0948-B6ED-FA2865430BBB}" dt="2025-01-16T23:40:43.433" v="22" actId="478"/>
          <ac:spMkLst>
            <pc:docMk/>
            <pc:sldMk cId="2020176243" sldId="316"/>
            <ac:spMk id="3" creationId="{64A8584E-4427-A9F1-0965-F343873AA0BF}"/>
          </ac:spMkLst>
        </pc:spChg>
        <pc:spChg chg="add mod">
          <ac:chgData name="Matías Bunster Raby" userId="495715c1b5296d13" providerId="LiveId" clId="{8AE1BEFC-8CB5-0948-B6ED-FA2865430BBB}" dt="2025-01-17T01:19:24.308" v="1574" actId="790"/>
          <ac:spMkLst>
            <pc:docMk/>
            <pc:sldMk cId="2020176243" sldId="316"/>
            <ac:spMk id="5" creationId="{6171AB94-4A22-0E93-F907-F41FF1B8F289}"/>
          </ac:spMkLst>
        </pc:spChg>
        <pc:picChg chg="add mod">
          <ac:chgData name="Matías Bunster Raby" userId="495715c1b5296d13" providerId="LiveId" clId="{8AE1BEFC-8CB5-0948-B6ED-FA2865430BBB}" dt="2025-01-16T23:40:59.361" v="27" actId="1076"/>
          <ac:picMkLst>
            <pc:docMk/>
            <pc:sldMk cId="2020176243" sldId="316"/>
            <ac:picMk id="4" creationId="{26ECBE2D-39A5-B10C-EB32-BBF43D7861F7}"/>
          </ac:picMkLst>
        </pc:picChg>
      </pc:sldChg>
      <pc:sldChg chg="add del">
        <pc:chgData name="Matías Bunster Raby" userId="495715c1b5296d13" providerId="LiveId" clId="{8AE1BEFC-8CB5-0948-B6ED-FA2865430BBB}" dt="2025-01-16T23:39:58.411" v="4" actId="2696"/>
        <pc:sldMkLst>
          <pc:docMk/>
          <pc:sldMk cId="3241238647" sldId="316"/>
        </pc:sldMkLst>
      </pc:sldChg>
      <pc:sldChg chg="add del">
        <pc:chgData name="Matías Bunster Raby" userId="495715c1b5296d13" providerId="LiveId" clId="{8AE1BEFC-8CB5-0948-B6ED-FA2865430BBB}" dt="2025-01-17T00:14:47.405" v="832" actId="2696"/>
        <pc:sldMkLst>
          <pc:docMk/>
          <pc:sldMk cId="620348126" sldId="317"/>
        </pc:sldMkLst>
      </pc:sldChg>
      <pc:sldChg chg="add">
        <pc:chgData name="Matías Bunster Raby" userId="495715c1b5296d13" providerId="LiveId" clId="{8AE1BEFC-8CB5-0948-B6ED-FA2865430BBB}" dt="2025-01-17T00:14:52.311" v="833"/>
        <pc:sldMkLst>
          <pc:docMk/>
          <pc:sldMk cId="3776102866" sldId="317"/>
        </pc:sldMkLst>
      </pc:sldChg>
    </pc:docChg>
  </pc:docChgLst>
  <pc:docChgLst>
    <pc:chgData name="Matías Bunster Raby" userId="495715c1b5296d13" providerId="LiveId" clId="{FD3E7C95-1C1E-054A-9F3E-DAB69D151F51}"/>
    <pc:docChg chg="custSel addSld delSld modSld sldOrd">
      <pc:chgData name="Matías Bunster Raby" userId="495715c1b5296d13" providerId="LiveId" clId="{FD3E7C95-1C1E-054A-9F3E-DAB69D151F51}" dt="2025-01-16T21:31:40.673" v="966" actId="20577"/>
      <pc:docMkLst>
        <pc:docMk/>
      </pc:docMkLst>
      <pc:sldChg chg="del">
        <pc:chgData name="Matías Bunster Raby" userId="495715c1b5296d13" providerId="LiveId" clId="{FD3E7C95-1C1E-054A-9F3E-DAB69D151F51}" dt="2025-01-16T20:44:25.864" v="354" actId="2696"/>
        <pc:sldMkLst>
          <pc:docMk/>
          <pc:sldMk cId="1507208496" sldId="270"/>
        </pc:sldMkLst>
      </pc:sldChg>
      <pc:sldChg chg="add">
        <pc:chgData name="Matías Bunster Raby" userId="495715c1b5296d13" providerId="LiveId" clId="{FD3E7C95-1C1E-054A-9F3E-DAB69D151F51}" dt="2025-01-16T20:44:30.361" v="355"/>
        <pc:sldMkLst>
          <pc:docMk/>
          <pc:sldMk cId="2003921793" sldId="270"/>
        </pc:sldMkLst>
      </pc:sldChg>
      <pc:sldChg chg="addSp modSp mod">
        <pc:chgData name="Matías Bunster Raby" userId="495715c1b5296d13" providerId="LiveId" clId="{FD3E7C95-1C1E-054A-9F3E-DAB69D151F51}" dt="2025-01-16T20:45:47.682" v="362" actId="12"/>
        <pc:sldMkLst>
          <pc:docMk/>
          <pc:sldMk cId="240585903" sldId="271"/>
        </pc:sldMkLst>
        <pc:spChg chg="add mod">
          <ac:chgData name="Matías Bunster Raby" userId="495715c1b5296d13" providerId="LiveId" clId="{FD3E7C95-1C1E-054A-9F3E-DAB69D151F51}" dt="2025-01-16T20:34:11.999" v="197" actId="1076"/>
          <ac:spMkLst>
            <pc:docMk/>
            <pc:sldMk cId="240585903" sldId="271"/>
            <ac:spMk id="4" creationId="{28E8F833-BC74-B588-51C7-679CE917DAA8}"/>
          </ac:spMkLst>
        </pc:spChg>
        <pc:spChg chg="add mod">
          <ac:chgData name="Matías Bunster Raby" userId="495715c1b5296d13" providerId="LiveId" clId="{FD3E7C95-1C1E-054A-9F3E-DAB69D151F51}" dt="2025-01-16T20:34:16.482" v="198" actId="1076"/>
          <ac:spMkLst>
            <pc:docMk/>
            <pc:sldMk cId="240585903" sldId="271"/>
            <ac:spMk id="5" creationId="{E329C34B-03FB-56CD-77AF-DD55FAA155BC}"/>
          </ac:spMkLst>
        </pc:spChg>
        <pc:spChg chg="add mod">
          <ac:chgData name="Matías Bunster Raby" userId="495715c1b5296d13" providerId="LiveId" clId="{FD3E7C95-1C1E-054A-9F3E-DAB69D151F51}" dt="2025-01-16T20:34:42.845" v="202" actId="1076"/>
          <ac:spMkLst>
            <pc:docMk/>
            <pc:sldMk cId="240585903" sldId="271"/>
            <ac:spMk id="6" creationId="{861ACE13-6B15-19BD-B029-EFE9653DA413}"/>
          </ac:spMkLst>
        </pc:spChg>
        <pc:spChg chg="mod">
          <ac:chgData name="Matías Bunster Raby" userId="495715c1b5296d13" providerId="LiveId" clId="{FD3E7C95-1C1E-054A-9F3E-DAB69D151F51}" dt="2025-01-16T20:45:47.682" v="362" actId="12"/>
          <ac:spMkLst>
            <pc:docMk/>
            <pc:sldMk cId="240585903" sldId="271"/>
            <ac:spMk id="7" creationId="{3F467841-AC1E-6A10-C2DE-6D4704B985C7}"/>
          </ac:spMkLst>
        </pc:spChg>
        <pc:spChg chg="add mod">
          <ac:chgData name="Matías Bunster Raby" userId="495715c1b5296d13" providerId="LiveId" clId="{FD3E7C95-1C1E-054A-9F3E-DAB69D151F51}" dt="2025-01-16T20:35:03.435" v="216" actId="14100"/>
          <ac:spMkLst>
            <pc:docMk/>
            <pc:sldMk cId="240585903" sldId="271"/>
            <ac:spMk id="8" creationId="{033408AB-7D7A-8BDD-ED59-623E31A13EBA}"/>
          </ac:spMkLst>
        </pc:spChg>
      </pc:sldChg>
      <pc:sldChg chg="add">
        <pc:chgData name="Matías Bunster Raby" userId="495715c1b5296d13" providerId="LiveId" clId="{FD3E7C95-1C1E-054A-9F3E-DAB69D151F51}" dt="2025-01-16T20:44:30.361" v="355"/>
        <pc:sldMkLst>
          <pc:docMk/>
          <pc:sldMk cId="158181637" sldId="272"/>
        </pc:sldMkLst>
      </pc:sldChg>
      <pc:sldChg chg="del">
        <pc:chgData name="Matías Bunster Raby" userId="495715c1b5296d13" providerId="LiveId" clId="{FD3E7C95-1C1E-054A-9F3E-DAB69D151F51}" dt="2025-01-16T20:44:25.864" v="354" actId="2696"/>
        <pc:sldMkLst>
          <pc:docMk/>
          <pc:sldMk cId="2237309115" sldId="272"/>
        </pc:sldMkLst>
      </pc:sldChg>
      <pc:sldChg chg="ord">
        <pc:chgData name="Matías Bunster Raby" userId="495715c1b5296d13" providerId="LiveId" clId="{FD3E7C95-1C1E-054A-9F3E-DAB69D151F51}" dt="2025-01-16T20:18:06.717" v="152" actId="20578"/>
        <pc:sldMkLst>
          <pc:docMk/>
          <pc:sldMk cId="133879653" sldId="273"/>
        </pc:sldMkLst>
      </pc:sldChg>
      <pc:sldChg chg="addSp modSp mod">
        <pc:chgData name="Matías Bunster Raby" userId="495715c1b5296d13" providerId="LiveId" clId="{FD3E7C95-1C1E-054A-9F3E-DAB69D151F51}" dt="2025-01-16T20:54:43.980" v="424" actId="207"/>
        <pc:sldMkLst>
          <pc:docMk/>
          <pc:sldMk cId="2279853863" sldId="281"/>
        </pc:sldMkLst>
        <pc:spChg chg="add mod">
          <ac:chgData name="Matías Bunster Raby" userId="495715c1b5296d13" providerId="LiveId" clId="{FD3E7C95-1C1E-054A-9F3E-DAB69D151F51}" dt="2025-01-16T20:54:43.980" v="424" actId="207"/>
          <ac:spMkLst>
            <pc:docMk/>
            <pc:sldMk cId="2279853863" sldId="281"/>
            <ac:spMk id="4" creationId="{145F7007-C98E-6B45-E27F-B165786169FD}"/>
          </ac:spMkLst>
        </pc:spChg>
      </pc:sldChg>
      <pc:sldChg chg="del">
        <pc:chgData name="Matías Bunster Raby" userId="495715c1b5296d13" providerId="LiveId" clId="{FD3E7C95-1C1E-054A-9F3E-DAB69D151F51}" dt="2025-01-16T21:13:02.683" v="871" actId="2696"/>
        <pc:sldMkLst>
          <pc:docMk/>
          <pc:sldMk cId="2017249120" sldId="284"/>
        </pc:sldMkLst>
      </pc:sldChg>
      <pc:sldChg chg="add">
        <pc:chgData name="Matías Bunster Raby" userId="495715c1b5296d13" providerId="LiveId" clId="{FD3E7C95-1C1E-054A-9F3E-DAB69D151F51}" dt="2025-01-16T21:13:18.119" v="872"/>
        <pc:sldMkLst>
          <pc:docMk/>
          <pc:sldMk cId="2855170985" sldId="284"/>
        </pc:sldMkLst>
      </pc:sldChg>
      <pc:sldChg chg="add">
        <pc:chgData name="Matías Bunster Raby" userId="495715c1b5296d13" providerId="LiveId" clId="{FD3E7C95-1C1E-054A-9F3E-DAB69D151F51}" dt="2025-01-16T21:06:28.843" v="720"/>
        <pc:sldMkLst>
          <pc:docMk/>
          <pc:sldMk cId="594374730" sldId="286"/>
        </pc:sldMkLst>
      </pc:sldChg>
      <pc:sldChg chg="del">
        <pc:chgData name="Matías Bunster Raby" userId="495715c1b5296d13" providerId="LiveId" clId="{FD3E7C95-1C1E-054A-9F3E-DAB69D151F51}" dt="2025-01-16T21:06:22.519" v="719" actId="2696"/>
        <pc:sldMkLst>
          <pc:docMk/>
          <pc:sldMk cId="1724549930" sldId="286"/>
        </pc:sldMkLst>
      </pc:sldChg>
      <pc:sldChg chg="del">
        <pc:chgData name="Matías Bunster Raby" userId="495715c1b5296d13" providerId="LiveId" clId="{FD3E7C95-1C1E-054A-9F3E-DAB69D151F51}" dt="2025-01-16T21:06:22.519" v="719" actId="2696"/>
        <pc:sldMkLst>
          <pc:docMk/>
          <pc:sldMk cId="71385023" sldId="287"/>
        </pc:sldMkLst>
      </pc:sldChg>
      <pc:sldChg chg="add del">
        <pc:chgData name="Matías Bunster Raby" userId="495715c1b5296d13" providerId="LiveId" clId="{FD3E7C95-1C1E-054A-9F3E-DAB69D151F51}" dt="2025-01-16T21:13:45.557" v="873" actId="2696"/>
        <pc:sldMkLst>
          <pc:docMk/>
          <pc:sldMk cId="1751747957" sldId="287"/>
        </pc:sldMkLst>
      </pc:sldChg>
      <pc:sldChg chg="add">
        <pc:chgData name="Matías Bunster Raby" userId="495715c1b5296d13" providerId="LiveId" clId="{FD3E7C95-1C1E-054A-9F3E-DAB69D151F51}" dt="2025-01-16T21:13:54.401" v="874"/>
        <pc:sldMkLst>
          <pc:docMk/>
          <pc:sldMk cId="2897696230" sldId="287"/>
        </pc:sldMkLst>
      </pc:sldChg>
      <pc:sldChg chg="del">
        <pc:chgData name="Matías Bunster Raby" userId="495715c1b5296d13" providerId="LiveId" clId="{FD3E7C95-1C1E-054A-9F3E-DAB69D151F51}" dt="2025-01-16T21:06:22.519" v="719" actId="2696"/>
        <pc:sldMkLst>
          <pc:docMk/>
          <pc:sldMk cId="1308007933" sldId="288"/>
        </pc:sldMkLst>
      </pc:sldChg>
      <pc:sldChg chg="add">
        <pc:chgData name="Matías Bunster Raby" userId="495715c1b5296d13" providerId="LiveId" clId="{FD3E7C95-1C1E-054A-9F3E-DAB69D151F51}" dt="2025-01-16T21:06:28.843" v="720"/>
        <pc:sldMkLst>
          <pc:docMk/>
          <pc:sldMk cId="3733960555" sldId="288"/>
        </pc:sldMkLst>
      </pc:sldChg>
      <pc:sldChg chg="del">
        <pc:chgData name="Matías Bunster Raby" userId="495715c1b5296d13" providerId="LiveId" clId="{FD3E7C95-1C1E-054A-9F3E-DAB69D151F51}" dt="2025-01-16T21:06:22.519" v="719" actId="2696"/>
        <pc:sldMkLst>
          <pc:docMk/>
          <pc:sldMk cId="2786587480" sldId="289"/>
        </pc:sldMkLst>
      </pc:sldChg>
      <pc:sldChg chg="add">
        <pc:chgData name="Matías Bunster Raby" userId="495715c1b5296d13" providerId="LiveId" clId="{FD3E7C95-1C1E-054A-9F3E-DAB69D151F51}" dt="2025-01-16T21:06:28.843" v="720"/>
        <pc:sldMkLst>
          <pc:docMk/>
          <pc:sldMk cId="3240785255" sldId="289"/>
        </pc:sldMkLst>
      </pc:sldChg>
      <pc:sldChg chg="del">
        <pc:chgData name="Matías Bunster Raby" userId="495715c1b5296d13" providerId="LiveId" clId="{FD3E7C95-1C1E-054A-9F3E-DAB69D151F51}" dt="2025-01-16T21:06:22.519" v="719" actId="2696"/>
        <pc:sldMkLst>
          <pc:docMk/>
          <pc:sldMk cId="2172827185" sldId="290"/>
        </pc:sldMkLst>
      </pc:sldChg>
      <pc:sldChg chg="add">
        <pc:chgData name="Matías Bunster Raby" userId="495715c1b5296d13" providerId="LiveId" clId="{FD3E7C95-1C1E-054A-9F3E-DAB69D151F51}" dt="2025-01-16T21:06:28.843" v="720"/>
        <pc:sldMkLst>
          <pc:docMk/>
          <pc:sldMk cId="4204436670" sldId="290"/>
        </pc:sldMkLst>
      </pc:sldChg>
      <pc:sldChg chg="addSp modSp mod">
        <pc:chgData name="Matías Bunster Raby" userId="495715c1b5296d13" providerId="LiveId" clId="{FD3E7C95-1C1E-054A-9F3E-DAB69D151F51}" dt="2025-01-16T21:20:50.202" v="892" actId="207"/>
        <pc:sldMkLst>
          <pc:docMk/>
          <pc:sldMk cId="1907719367" sldId="291"/>
        </pc:sldMkLst>
        <pc:spChg chg="add mod">
          <ac:chgData name="Matías Bunster Raby" userId="495715c1b5296d13" providerId="LiveId" clId="{FD3E7C95-1C1E-054A-9F3E-DAB69D151F51}" dt="2025-01-16T21:20:50.202" v="892" actId="207"/>
          <ac:spMkLst>
            <pc:docMk/>
            <pc:sldMk cId="1907719367" sldId="291"/>
            <ac:spMk id="3" creationId="{2D5DA1B7-EE4E-9DA1-D5C2-D880842AD1E5}"/>
          </ac:spMkLst>
        </pc:spChg>
      </pc:sldChg>
      <pc:sldChg chg="addSp modSp mod">
        <pc:chgData name="Matías Bunster Raby" userId="495715c1b5296d13" providerId="LiveId" clId="{FD3E7C95-1C1E-054A-9F3E-DAB69D151F51}" dt="2025-01-16T21:25:12.724" v="947" actId="1076"/>
        <pc:sldMkLst>
          <pc:docMk/>
          <pc:sldMk cId="2270365455" sldId="296"/>
        </pc:sldMkLst>
        <pc:spChg chg="add mod">
          <ac:chgData name="Matías Bunster Raby" userId="495715c1b5296d13" providerId="LiveId" clId="{FD3E7C95-1C1E-054A-9F3E-DAB69D151F51}" dt="2025-01-16T21:25:12.724" v="947" actId="1076"/>
          <ac:spMkLst>
            <pc:docMk/>
            <pc:sldMk cId="2270365455" sldId="296"/>
            <ac:spMk id="3" creationId="{4CA58395-97D7-4EBA-92C2-BC9FB8982377}"/>
          </ac:spMkLst>
        </pc:spChg>
      </pc:sldChg>
      <pc:sldChg chg="addSp modSp mod">
        <pc:chgData name="Matías Bunster Raby" userId="495715c1b5296d13" providerId="LiveId" clId="{FD3E7C95-1C1E-054A-9F3E-DAB69D151F51}" dt="2025-01-16T21:24:57.836" v="945" actId="207"/>
        <pc:sldMkLst>
          <pc:docMk/>
          <pc:sldMk cId="3793721242" sldId="297"/>
        </pc:sldMkLst>
        <pc:spChg chg="add mod">
          <ac:chgData name="Matías Bunster Raby" userId="495715c1b5296d13" providerId="LiveId" clId="{FD3E7C95-1C1E-054A-9F3E-DAB69D151F51}" dt="2025-01-16T21:24:57.836" v="945" actId="207"/>
          <ac:spMkLst>
            <pc:docMk/>
            <pc:sldMk cId="3793721242" sldId="297"/>
            <ac:spMk id="3" creationId="{B4976FEF-D5A8-496E-7500-519AE46DAF90}"/>
          </ac:spMkLst>
        </pc:spChg>
      </pc:sldChg>
      <pc:sldChg chg="addSp modSp">
        <pc:chgData name="Matías Bunster Raby" userId="495715c1b5296d13" providerId="LiveId" clId="{FD3E7C95-1C1E-054A-9F3E-DAB69D151F51}" dt="2025-01-16T21:25:43.422" v="948"/>
        <pc:sldMkLst>
          <pc:docMk/>
          <pc:sldMk cId="2432163701" sldId="298"/>
        </pc:sldMkLst>
        <pc:spChg chg="add mod">
          <ac:chgData name="Matías Bunster Raby" userId="495715c1b5296d13" providerId="LiveId" clId="{FD3E7C95-1C1E-054A-9F3E-DAB69D151F51}" dt="2025-01-16T21:25:43.422" v="948"/>
          <ac:spMkLst>
            <pc:docMk/>
            <pc:sldMk cId="2432163701" sldId="298"/>
            <ac:spMk id="4" creationId="{2CABBB71-67AD-ADC0-A401-01F4E672E90E}"/>
          </ac:spMkLst>
        </pc:spChg>
      </pc:sldChg>
      <pc:sldChg chg="modSp mod">
        <pc:chgData name="Matías Bunster Raby" userId="495715c1b5296d13" providerId="LiveId" clId="{FD3E7C95-1C1E-054A-9F3E-DAB69D151F51}" dt="2025-01-16T21:28:23.390" v="950" actId="14100"/>
        <pc:sldMkLst>
          <pc:docMk/>
          <pc:sldMk cId="1944332553" sldId="300"/>
        </pc:sldMkLst>
        <pc:spChg chg="mod">
          <ac:chgData name="Matías Bunster Raby" userId="495715c1b5296d13" providerId="LiveId" clId="{FD3E7C95-1C1E-054A-9F3E-DAB69D151F51}" dt="2025-01-16T21:28:23.390" v="950" actId="14100"/>
          <ac:spMkLst>
            <pc:docMk/>
            <pc:sldMk cId="1944332553" sldId="300"/>
            <ac:spMk id="5" creationId="{0EF8092A-F68A-A6BD-F031-FDF9C2B4BB63}"/>
          </ac:spMkLst>
        </pc:spChg>
      </pc:sldChg>
      <pc:sldChg chg="delSp modSp mod">
        <pc:chgData name="Matías Bunster Raby" userId="495715c1b5296d13" providerId="LiveId" clId="{FD3E7C95-1C1E-054A-9F3E-DAB69D151F51}" dt="2025-01-16T20:06:23.488" v="109" actId="1076"/>
        <pc:sldMkLst>
          <pc:docMk/>
          <pc:sldMk cId="1127984134" sldId="304"/>
        </pc:sldMkLst>
        <pc:spChg chg="mod">
          <ac:chgData name="Matías Bunster Raby" userId="495715c1b5296d13" providerId="LiveId" clId="{FD3E7C95-1C1E-054A-9F3E-DAB69D151F51}" dt="2025-01-16T20:06:23.488" v="109" actId="1076"/>
          <ac:spMkLst>
            <pc:docMk/>
            <pc:sldMk cId="1127984134" sldId="304"/>
            <ac:spMk id="2" creationId="{E05C3BC8-8BC7-E4CC-7D83-2D4B813B20E6}"/>
          </ac:spMkLst>
        </pc:spChg>
        <pc:spChg chg="del">
          <ac:chgData name="Matías Bunster Raby" userId="495715c1b5296d13" providerId="LiveId" clId="{FD3E7C95-1C1E-054A-9F3E-DAB69D151F51}" dt="2025-01-16T20:06:03.421" v="105" actId="478"/>
          <ac:spMkLst>
            <pc:docMk/>
            <pc:sldMk cId="1127984134" sldId="304"/>
            <ac:spMk id="3" creationId="{4C82DB4D-3F7C-6590-7956-A3D93B230983}"/>
          </ac:spMkLst>
        </pc:spChg>
        <pc:spChg chg="del">
          <ac:chgData name="Matías Bunster Raby" userId="495715c1b5296d13" providerId="LiveId" clId="{FD3E7C95-1C1E-054A-9F3E-DAB69D151F51}" dt="2025-01-16T20:06:05.522" v="106" actId="478"/>
          <ac:spMkLst>
            <pc:docMk/>
            <pc:sldMk cId="1127984134" sldId="304"/>
            <ac:spMk id="4" creationId="{0FB6D69E-7E12-23FE-81BC-0EB8E2AAD255}"/>
          </ac:spMkLst>
        </pc:spChg>
        <pc:spChg chg="del">
          <ac:chgData name="Matías Bunster Raby" userId="495715c1b5296d13" providerId="LiveId" clId="{FD3E7C95-1C1E-054A-9F3E-DAB69D151F51}" dt="2025-01-16T20:06:07.637" v="107" actId="478"/>
          <ac:spMkLst>
            <pc:docMk/>
            <pc:sldMk cId="1127984134" sldId="304"/>
            <ac:spMk id="6" creationId="{49D1A796-5B74-AC94-1ED7-C28854672BC9}"/>
          </ac:spMkLst>
        </pc:spChg>
      </pc:sldChg>
      <pc:sldChg chg="new del">
        <pc:chgData name="Matías Bunster Raby" userId="495715c1b5296d13" providerId="LiveId" clId="{FD3E7C95-1C1E-054A-9F3E-DAB69D151F51}" dt="2025-01-16T20:04:05.248" v="1" actId="2696"/>
        <pc:sldMkLst>
          <pc:docMk/>
          <pc:sldMk cId="2760917129" sldId="307"/>
        </pc:sldMkLst>
      </pc:sldChg>
      <pc:sldChg chg="addSp delSp modSp add mod">
        <pc:chgData name="Matías Bunster Raby" userId="495715c1b5296d13" providerId="LiveId" clId="{FD3E7C95-1C1E-054A-9F3E-DAB69D151F51}" dt="2025-01-16T20:04:44.697" v="36" actId="14100"/>
        <pc:sldMkLst>
          <pc:docMk/>
          <pc:sldMk cId="3568032818" sldId="307"/>
        </pc:sldMkLst>
        <pc:spChg chg="mod">
          <ac:chgData name="Matías Bunster Raby" userId="495715c1b5296d13" providerId="LiveId" clId="{FD3E7C95-1C1E-054A-9F3E-DAB69D151F51}" dt="2025-01-16T20:04:44.697" v="36" actId="14100"/>
          <ac:spMkLst>
            <pc:docMk/>
            <pc:sldMk cId="3568032818" sldId="307"/>
            <ac:spMk id="2" creationId="{6A1CD738-50EF-F7C3-D311-CA9003DE4111}"/>
          </ac:spMkLst>
        </pc:spChg>
        <pc:spChg chg="del">
          <ac:chgData name="Matías Bunster Raby" userId="495715c1b5296d13" providerId="LiveId" clId="{FD3E7C95-1C1E-054A-9F3E-DAB69D151F51}" dt="2025-01-16T20:04:31.452" v="33" actId="478"/>
          <ac:spMkLst>
            <pc:docMk/>
            <pc:sldMk cId="3568032818" sldId="307"/>
            <ac:spMk id="3" creationId="{A3A2F555-8AD3-CEDA-108B-E3C2C903DAAD}"/>
          </ac:spMkLst>
        </pc:spChg>
        <pc:spChg chg="add del mod">
          <ac:chgData name="Matías Bunster Raby" userId="495715c1b5296d13" providerId="LiveId" clId="{FD3E7C95-1C1E-054A-9F3E-DAB69D151F51}" dt="2025-01-16T20:04:36.935" v="34" actId="478"/>
          <ac:spMkLst>
            <pc:docMk/>
            <pc:sldMk cId="3568032818" sldId="307"/>
            <ac:spMk id="5" creationId="{60DA034D-8977-A78C-3912-C2C9EABCF893}"/>
          </ac:spMkLst>
        </pc:spChg>
      </pc:sldChg>
      <pc:sldChg chg="addSp delSp modSp add mod">
        <pc:chgData name="Matías Bunster Raby" userId="495715c1b5296d13" providerId="LiveId" clId="{FD3E7C95-1C1E-054A-9F3E-DAB69D151F51}" dt="2025-01-16T20:05:26.156" v="103" actId="1076"/>
        <pc:sldMkLst>
          <pc:docMk/>
          <pc:sldMk cId="1695146537" sldId="308"/>
        </pc:sldMkLst>
        <pc:spChg chg="mod">
          <ac:chgData name="Matías Bunster Raby" userId="495715c1b5296d13" providerId="LiveId" clId="{FD3E7C95-1C1E-054A-9F3E-DAB69D151F51}" dt="2025-01-16T20:05:26.156" v="103" actId="1076"/>
          <ac:spMkLst>
            <pc:docMk/>
            <pc:sldMk cId="1695146537" sldId="308"/>
            <ac:spMk id="2" creationId="{2B6F627A-8F99-D17D-2E39-1782CC8F6C16}"/>
          </ac:spMkLst>
        </pc:spChg>
        <pc:spChg chg="del">
          <ac:chgData name="Matías Bunster Raby" userId="495715c1b5296d13" providerId="LiveId" clId="{FD3E7C95-1C1E-054A-9F3E-DAB69D151F51}" dt="2025-01-16T20:05:19.050" v="100" actId="478"/>
          <ac:spMkLst>
            <pc:docMk/>
            <pc:sldMk cId="1695146537" sldId="308"/>
            <ac:spMk id="3" creationId="{78EC3D1A-FB71-F657-6AB6-C54B8420686A}"/>
          </ac:spMkLst>
        </pc:spChg>
        <pc:spChg chg="add del mod">
          <ac:chgData name="Matías Bunster Raby" userId="495715c1b5296d13" providerId="LiveId" clId="{FD3E7C95-1C1E-054A-9F3E-DAB69D151F51}" dt="2025-01-16T20:05:20.666" v="101" actId="478"/>
          <ac:spMkLst>
            <pc:docMk/>
            <pc:sldMk cId="1695146537" sldId="308"/>
            <ac:spMk id="5" creationId="{688DC02A-9064-EA29-A0EB-5E2BD4059A81}"/>
          </ac:spMkLst>
        </pc:spChg>
      </pc:sldChg>
      <pc:sldChg chg="add">
        <pc:chgData name="Matías Bunster Raby" userId="495715c1b5296d13" providerId="LiveId" clId="{FD3E7C95-1C1E-054A-9F3E-DAB69D151F51}" dt="2025-01-16T20:05:54.081" v="104" actId="2890"/>
        <pc:sldMkLst>
          <pc:docMk/>
          <pc:sldMk cId="3436374357" sldId="309"/>
        </pc:sldMkLst>
      </pc:sldChg>
      <pc:sldChg chg="addSp delSp modSp add mod">
        <pc:chgData name="Matías Bunster Raby" userId="495715c1b5296d13" providerId="LiveId" clId="{FD3E7C95-1C1E-054A-9F3E-DAB69D151F51}" dt="2025-01-16T20:07:12.271" v="151" actId="6549"/>
        <pc:sldMkLst>
          <pc:docMk/>
          <pc:sldMk cId="15169354" sldId="310"/>
        </pc:sldMkLst>
        <pc:spChg chg="mod">
          <ac:chgData name="Matías Bunster Raby" userId="495715c1b5296d13" providerId="LiveId" clId="{FD3E7C95-1C1E-054A-9F3E-DAB69D151F51}" dt="2025-01-16T20:07:12.271" v="151" actId="6549"/>
          <ac:spMkLst>
            <pc:docMk/>
            <pc:sldMk cId="15169354" sldId="310"/>
            <ac:spMk id="2" creationId="{4463304A-AA2C-22F2-1504-ADD39BABC542}"/>
          </ac:spMkLst>
        </pc:spChg>
        <pc:spChg chg="del">
          <ac:chgData name="Matías Bunster Raby" userId="495715c1b5296d13" providerId="LiveId" clId="{FD3E7C95-1C1E-054A-9F3E-DAB69D151F51}" dt="2025-01-16T20:06:57.831" v="111" actId="478"/>
          <ac:spMkLst>
            <pc:docMk/>
            <pc:sldMk cId="15169354" sldId="310"/>
            <ac:spMk id="3" creationId="{E72EA32C-E7B9-F733-C903-11655D7D903E}"/>
          </ac:spMkLst>
        </pc:spChg>
        <pc:spChg chg="add del mod">
          <ac:chgData name="Matías Bunster Raby" userId="495715c1b5296d13" providerId="LiveId" clId="{FD3E7C95-1C1E-054A-9F3E-DAB69D151F51}" dt="2025-01-16T20:06:59.556" v="112" actId="478"/>
          <ac:spMkLst>
            <pc:docMk/>
            <pc:sldMk cId="15169354" sldId="310"/>
            <ac:spMk id="5" creationId="{D90BE297-6515-75A3-21F7-98C342951D84}"/>
          </ac:spMkLst>
        </pc:spChg>
      </pc:sldChg>
      <pc:sldChg chg="addSp delSp modSp add mod">
        <pc:chgData name="Matías Bunster Raby" userId="495715c1b5296d13" providerId="LiveId" clId="{FD3E7C95-1C1E-054A-9F3E-DAB69D151F51}" dt="2025-01-16T20:45:37.612" v="361" actId="12"/>
        <pc:sldMkLst>
          <pc:docMk/>
          <pc:sldMk cId="2035387227" sldId="311"/>
        </pc:sldMkLst>
        <pc:spChg chg="add mod">
          <ac:chgData name="Matías Bunster Raby" userId="495715c1b5296d13" providerId="LiveId" clId="{FD3E7C95-1C1E-054A-9F3E-DAB69D151F51}" dt="2025-01-16T20:41:25.719" v="277" actId="1076"/>
          <ac:spMkLst>
            <pc:docMk/>
            <pc:sldMk cId="2035387227" sldId="311"/>
            <ac:spMk id="5" creationId="{302284D7-22CE-7480-3FEE-5C337958D614}"/>
          </ac:spMkLst>
        </pc:spChg>
        <pc:spChg chg="add mod">
          <ac:chgData name="Matías Bunster Raby" userId="495715c1b5296d13" providerId="LiveId" clId="{FD3E7C95-1C1E-054A-9F3E-DAB69D151F51}" dt="2025-01-16T20:41:33.270" v="282" actId="1035"/>
          <ac:spMkLst>
            <pc:docMk/>
            <pc:sldMk cId="2035387227" sldId="311"/>
            <ac:spMk id="6" creationId="{370101B2-1742-67E1-D266-4FD8DFF6E72D}"/>
          </ac:spMkLst>
        </pc:spChg>
        <pc:spChg chg="mod">
          <ac:chgData name="Matías Bunster Raby" userId="495715c1b5296d13" providerId="LiveId" clId="{FD3E7C95-1C1E-054A-9F3E-DAB69D151F51}" dt="2025-01-16T20:45:37.612" v="361" actId="12"/>
          <ac:spMkLst>
            <pc:docMk/>
            <pc:sldMk cId="2035387227" sldId="311"/>
            <ac:spMk id="7" creationId="{FA48CC44-BA15-E127-BE33-FD0F44BAF535}"/>
          </ac:spMkLst>
        </pc:spChg>
        <pc:spChg chg="add mod">
          <ac:chgData name="Matías Bunster Raby" userId="495715c1b5296d13" providerId="LiveId" clId="{FD3E7C95-1C1E-054A-9F3E-DAB69D151F51}" dt="2025-01-16T20:42:26.666" v="286" actId="1076"/>
          <ac:spMkLst>
            <pc:docMk/>
            <pc:sldMk cId="2035387227" sldId="311"/>
            <ac:spMk id="8" creationId="{37D2F726-CD36-1BF9-DE2E-36CFDE367870}"/>
          </ac:spMkLst>
        </pc:spChg>
        <pc:spChg chg="add mod">
          <ac:chgData name="Matías Bunster Raby" userId="495715c1b5296d13" providerId="LiveId" clId="{FD3E7C95-1C1E-054A-9F3E-DAB69D151F51}" dt="2025-01-16T20:42:59.974" v="308" actId="1076"/>
          <ac:spMkLst>
            <pc:docMk/>
            <pc:sldMk cId="2035387227" sldId="311"/>
            <ac:spMk id="9" creationId="{3755B43F-7BEC-3B9E-9579-FF8E6BCB466C}"/>
          </ac:spMkLst>
        </pc:spChg>
        <pc:spChg chg="add mod">
          <ac:chgData name="Matías Bunster Raby" userId="495715c1b5296d13" providerId="LiveId" clId="{FD3E7C95-1C1E-054A-9F3E-DAB69D151F51}" dt="2025-01-16T20:43:37.662" v="312" actId="1076"/>
          <ac:spMkLst>
            <pc:docMk/>
            <pc:sldMk cId="2035387227" sldId="311"/>
            <ac:spMk id="10" creationId="{9C4D588E-383B-5F38-AEC2-F87B6552C72E}"/>
          </ac:spMkLst>
        </pc:spChg>
        <pc:spChg chg="add mod">
          <ac:chgData name="Matías Bunster Raby" userId="495715c1b5296d13" providerId="LiveId" clId="{FD3E7C95-1C1E-054A-9F3E-DAB69D151F51}" dt="2025-01-16T20:44:06.271" v="353" actId="14100"/>
          <ac:spMkLst>
            <pc:docMk/>
            <pc:sldMk cId="2035387227" sldId="311"/>
            <ac:spMk id="11" creationId="{942ABAFE-C0DA-65D8-C3E8-FDBD080BAA57}"/>
          </ac:spMkLst>
        </pc:spChg>
        <pc:picChg chg="add mod">
          <ac:chgData name="Matías Bunster Raby" userId="495715c1b5296d13" providerId="LiveId" clId="{FD3E7C95-1C1E-054A-9F3E-DAB69D151F51}" dt="2025-01-16T20:37:11.229" v="220" actId="1076"/>
          <ac:picMkLst>
            <pc:docMk/>
            <pc:sldMk cId="2035387227" sldId="311"/>
            <ac:picMk id="3" creationId="{2E7AE6D1-B82F-956A-7BAE-1B8A129495D4}"/>
          </ac:picMkLst>
        </pc:picChg>
        <pc:picChg chg="del">
          <ac:chgData name="Matías Bunster Raby" userId="495715c1b5296d13" providerId="LiveId" clId="{FD3E7C95-1C1E-054A-9F3E-DAB69D151F51}" dt="2025-01-16T20:36:40.562" v="218" actId="478"/>
          <ac:picMkLst>
            <pc:docMk/>
            <pc:sldMk cId="2035387227" sldId="311"/>
            <ac:picMk id="4" creationId="{0BA596A3-2CD0-3EB2-54CF-E71A97E23902}"/>
          </ac:picMkLst>
        </pc:picChg>
      </pc:sldChg>
      <pc:sldChg chg="modSp add mod ord">
        <pc:chgData name="Matías Bunster Raby" userId="495715c1b5296d13" providerId="LiveId" clId="{FD3E7C95-1C1E-054A-9F3E-DAB69D151F51}" dt="2025-01-16T21:31:40.673" v="966" actId="20577"/>
        <pc:sldMkLst>
          <pc:docMk/>
          <pc:sldMk cId="1444248972" sldId="312"/>
        </pc:sldMkLst>
        <pc:spChg chg="mod">
          <ac:chgData name="Matías Bunster Raby" userId="495715c1b5296d13" providerId="LiveId" clId="{FD3E7C95-1C1E-054A-9F3E-DAB69D151F51}" dt="2025-01-16T21:31:40.673" v="966" actId="20577"/>
          <ac:spMkLst>
            <pc:docMk/>
            <pc:sldMk cId="1444248972" sldId="312"/>
            <ac:spMk id="2" creationId="{B3491D58-303F-631E-D0FA-69465D3E0528}"/>
          </ac:spMkLst>
        </pc:spChg>
      </pc:sldChg>
      <pc:sldChg chg="addSp delSp modSp add mod">
        <pc:chgData name="Matías Bunster Raby" userId="495715c1b5296d13" providerId="LiveId" clId="{FD3E7C95-1C1E-054A-9F3E-DAB69D151F51}" dt="2025-01-16T21:11:37.818" v="870" actId="6549"/>
        <pc:sldMkLst>
          <pc:docMk/>
          <pc:sldMk cId="1362740447" sldId="313"/>
        </pc:sldMkLst>
        <pc:spChg chg="mod">
          <ac:chgData name="Matías Bunster Raby" userId="495715c1b5296d13" providerId="LiveId" clId="{FD3E7C95-1C1E-054A-9F3E-DAB69D151F51}" dt="2025-01-16T21:03:02.433" v="551" actId="20577"/>
          <ac:spMkLst>
            <pc:docMk/>
            <pc:sldMk cId="1362740447" sldId="313"/>
            <ac:spMk id="2" creationId="{86742EC6-0E07-D26D-22D3-53813714B391}"/>
          </ac:spMkLst>
        </pc:spChg>
        <pc:spChg chg="add mod">
          <ac:chgData name="Matías Bunster Raby" userId="495715c1b5296d13" providerId="LiveId" clId="{FD3E7C95-1C1E-054A-9F3E-DAB69D151F51}" dt="2025-01-16T21:11:37.818" v="870" actId="6549"/>
          <ac:spMkLst>
            <pc:docMk/>
            <pc:sldMk cId="1362740447" sldId="313"/>
            <ac:spMk id="5" creationId="{FCD93A7C-DA8A-0D65-332D-E1EA63ED303E}"/>
          </ac:spMkLst>
        </pc:spChg>
        <pc:graphicFrameChg chg="add mod modGraphic">
          <ac:chgData name="Matías Bunster Raby" userId="495715c1b5296d13" providerId="LiveId" clId="{FD3E7C95-1C1E-054A-9F3E-DAB69D151F51}" dt="2025-01-16T21:02:54.427" v="549" actId="1076"/>
          <ac:graphicFrameMkLst>
            <pc:docMk/>
            <pc:sldMk cId="1362740447" sldId="313"/>
            <ac:graphicFrameMk id="4" creationId="{EEC126ED-BA85-47A9-8982-B53C954DDC37}"/>
          </ac:graphicFrameMkLst>
        </pc:graphicFrameChg>
        <pc:picChg chg="del">
          <ac:chgData name="Matías Bunster Raby" userId="495715c1b5296d13" providerId="LiveId" clId="{FD3E7C95-1C1E-054A-9F3E-DAB69D151F51}" dt="2025-01-16T20:58:19.528" v="426" actId="478"/>
          <ac:picMkLst>
            <pc:docMk/>
            <pc:sldMk cId="1362740447" sldId="313"/>
            <ac:picMk id="3" creationId="{9B9698B3-2735-0AF0-188C-20B4B2341AFE}"/>
          </ac:picMkLst>
        </pc:picChg>
      </pc:sldChg>
      <pc:sldChg chg="addSp delSp modSp add del mod">
        <pc:chgData name="Matías Bunster Raby" userId="495715c1b5296d13" providerId="LiveId" clId="{FD3E7C95-1C1E-054A-9F3E-DAB69D151F51}" dt="2025-01-16T21:22:56.853" v="905" actId="2696"/>
        <pc:sldMkLst>
          <pc:docMk/>
          <pc:sldMk cId="3072556990" sldId="314"/>
        </pc:sldMkLst>
        <pc:spChg chg="mod">
          <ac:chgData name="Matías Bunster Raby" userId="495715c1b5296d13" providerId="LiveId" clId="{FD3E7C95-1C1E-054A-9F3E-DAB69D151F51}" dt="2025-01-16T21:22:38.306" v="900" actId="20577"/>
          <ac:spMkLst>
            <pc:docMk/>
            <pc:sldMk cId="3072556990" sldId="314"/>
            <ac:spMk id="2" creationId="{CB9B3444-D53C-7EA5-8984-750C9577F3AA}"/>
          </ac:spMkLst>
        </pc:spChg>
        <pc:picChg chg="add mod">
          <ac:chgData name="Matías Bunster Raby" userId="495715c1b5296d13" providerId="LiveId" clId="{FD3E7C95-1C1E-054A-9F3E-DAB69D151F51}" dt="2025-01-16T21:22:46.291" v="904" actId="14100"/>
          <ac:picMkLst>
            <pc:docMk/>
            <pc:sldMk cId="3072556990" sldId="314"/>
            <ac:picMk id="3" creationId="{4A553583-6ACF-1284-7A57-AD205C2D4339}"/>
          </ac:picMkLst>
        </pc:picChg>
        <pc:picChg chg="del mod">
          <ac:chgData name="Matías Bunster Raby" userId="495715c1b5296d13" providerId="LiveId" clId="{FD3E7C95-1C1E-054A-9F3E-DAB69D151F51}" dt="2025-01-16T21:22:41.233" v="902" actId="478"/>
          <ac:picMkLst>
            <pc:docMk/>
            <pc:sldMk cId="3072556990" sldId="314"/>
            <ac:picMk id="4" creationId="{F6AFB85C-F676-0939-AFDE-D27E382EA164}"/>
          </ac:picMkLst>
        </pc:picChg>
      </pc:sldChg>
      <pc:sldChg chg="add">
        <pc:chgData name="Matías Bunster Raby" userId="495715c1b5296d13" providerId="LiveId" clId="{FD3E7C95-1C1E-054A-9F3E-DAB69D151F51}" dt="2025-01-16T21:23:00.851" v="906"/>
        <pc:sldMkLst>
          <pc:docMk/>
          <pc:sldMk cId="3094783532" sldId="314"/>
        </pc:sldMkLst>
      </pc:sldChg>
      <pc:sldChg chg="add">
        <pc:chgData name="Matías Bunster Raby" userId="495715c1b5296d13" providerId="LiveId" clId="{FD3E7C95-1C1E-054A-9F3E-DAB69D151F51}" dt="2025-01-16T21:31:34.750" v="951" actId="2890"/>
        <pc:sldMkLst>
          <pc:docMk/>
          <pc:sldMk cId="2666406734" sldId="31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8EFD9-6385-A64D-B41D-68AAFDF176E3}" type="datetimeFigureOut">
              <a:rPr lang="es-ES_tradnl" smtClean="0"/>
              <a:t>16/1/25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3C983-7984-F64B-9B65-F1FE3A074B8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38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45096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AA1D8-3E91-B5D0-CE67-DC90A7140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2BFF71-28B0-E48A-CC70-23B538EFC6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CF2234-E999-46C2-3003-857C5B86D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01054-0350-46D3-5EF2-DE50BAC374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58912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ACA39-C32F-FD51-8903-1B59C3449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39ABC9-64D8-7FEF-859E-D73B63037F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E907E0-A067-30B3-8DB6-020A01BCF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E6335-6969-B1EF-9F65-CFE11414F6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7895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0A55A-52B4-368B-6E08-6EB4E7F78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5D180D-86EA-BA8D-4DA2-36B62ABDD9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DBB1D6-0C81-1337-AA3D-3374ADCF25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1481-7A1B-A301-4E60-D90E44094A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56912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52E2B-2164-940C-FB8C-BEB922DC0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34FDB1-342B-2089-44FD-62FAB8AE1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11A735-5AE5-9DE4-D398-A014DC88B2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A47D8-F31A-37D2-9B68-0A42C5CAFC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79241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6419D-4D85-3713-7B5E-AB919567F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217B55-FF8D-DD0B-F0C0-7B325BF361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11CFE-7258-D2C4-8628-D967A387C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3EED3-D6AB-E783-3B1D-652C75C765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518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1EC92-8EE6-4E31-DDC5-C566A3F9F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C124CF-EFD6-089F-0D41-3F665B1AE4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E54492-43FB-41D3-C339-AE55D9BED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69422-32AC-6B23-2ED6-DABF007C4C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1255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2309B-2E1E-5848-620E-C8F7408E8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CFE52-5AA0-3D43-2F32-AB7222298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6995A9-14F3-F34E-E3E2-CFE50BC8B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DF938-50C8-E185-11DA-09CDC92680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29450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C6E4B-2527-7078-541F-1A6B88CDD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268B01-2606-E3BD-28CA-E67A9AD970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0BC23F-F539-796D-674F-6ED6D08C1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979D-44A1-A6C6-8F6B-84F7B3116F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61235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7FD46-B42D-F5A1-C46B-9A2F298F8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91D729-5A0F-0C63-81E2-5CD546040C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432A6-64FD-03FA-37F2-E4AC75CEB8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9E9A4-A26B-4CEA-46FB-3596ADC377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1246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025F3-B975-EF5A-E057-91AFAF9FA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2A9490-1332-CC88-F734-4288DF06E5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95A842-EEEE-3489-36E6-1EA90543F1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68CEA-0407-6816-3DE2-056ABAE182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13963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73273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3058A-489D-2FA4-55C7-F9CF93675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E8E247-FBDA-0CD2-0278-C3C1900742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BAF25E-9BBC-DBF0-E6DD-A0C81D4F7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262CD-54F8-2389-393E-93D085E472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84268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BF80F-915B-1C3E-7BC7-63C63DA14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C70CF3-EE88-7E6C-502A-EA710F787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31538-1CF8-8C21-C4FA-9087E5F9D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CEBB5-3B7E-3FCE-96E2-E7AC57CF11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508274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6596-5938-5A1F-7AAB-CB8F37704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E21AD-0908-D7ED-A225-2453BD0BE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9365B7-38E6-8CEA-418D-A1B20A98B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49B4A-5621-5873-2880-F60550F8D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18178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65D16-74B0-7948-500B-EB4E4FB2F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8F5C7-58ED-CDF6-9C38-2653423267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AAACDF-5AFF-0A40-D894-5C79288C94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D5E05-5BC5-D51C-3B14-B8B55E2826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78093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D91F1-129F-3F93-FE7F-895AD74B6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E58B9F-C283-D0DF-48D3-9CDA38FB96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918AC9-891D-C98C-EE91-E17C509D8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DC2E0-F2D0-94C8-0396-2B634F9C7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26886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8BE1C-18D7-80EF-EE58-22D87BFCA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50E905-B048-A574-42AB-018ACD91F8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56E425-13B0-52CE-1D91-282CC41EC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4CDE1-F1FE-0ED3-B633-E35C430BE0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2847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1A167-2B93-74B4-E0C8-9E7812B8F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F58D12-1008-44EE-8EFD-0709F083A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6B4116-5BC3-3FDD-256F-0D17F5904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00BB0-5CE1-CFEC-56F2-9ADC8500D0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20981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730D2-E3B3-5D0C-E466-59C7CE948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9CD4E4-494E-4ECA-F1BF-4FB57D5E1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3145DB-F8FC-5645-EADE-3EEBB9C9C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CF655-92D8-AD3C-C7F1-2AB7DACDD7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65497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000A5-5829-AA9B-49F7-C4D7FF482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42FE4E-F9B2-0D7C-01C3-D47B891205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148D1C-4866-3C2C-32EF-FBE9CBFAF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EAEC8-676C-2ABC-A945-3A4CA618A2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03277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5B8E8-E06E-3CC1-84E3-906E2CA74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B0395-A2CD-103F-1D9D-764CB8A3F1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D2372E-EF13-CCEF-6CA4-423FC3533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ED050-8D5F-649A-4DA6-1DA10035BF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9265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A7CB0-F3B2-0079-8391-A255F8DA8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C415F0-869B-702D-A087-8D1E34CFF9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C1AE19-A4FD-764C-47CD-7BDB91687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5D7D8-52B4-9C2E-13E8-B8FFCDCFE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40229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C7CD-C2F6-7BAD-AD3C-598E8B65D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C96498-3F19-346E-BDD6-B52870A36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0F2FC0-170A-8CC9-A9E0-7C5D53B5AD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FB368-4C53-8900-7623-A4DFA8EC5F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61759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1F54E-5324-4024-A46A-6DC424E45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1B30C2-21B8-D190-121B-7C75839B5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66564C-7903-CC0C-B2B4-7C32561AE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74574-19C4-F666-3EEC-FA457CB93F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83227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BB6DC-2361-3687-95F1-C7EA33152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440EB-18ED-090C-A95C-FD19449C0C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EACFB7-037A-4D2D-66A7-E8CE7B926A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23A09-AEE8-4F02-8053-1F74188746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387635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C6874-448D-1BF9-25BF-DFAB6D362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B6B222-0855-40C1-3C3B-70D25FC0B8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502ED4-780D-B128-4677-B8149DA58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3B453-82EC-4353-BD60-1FEB8765B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98295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466C1-49D3-54D7-5A1C-8786DED23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758065-A08B-C587-E3CF-77A69BF3DB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139C4-6BDF-764F-5819-CD8A5C247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3767A-9DD7-1001-7AD2-91508157B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67338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25145-51D5-F831-F848-FFAA9B7FC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FB9D4-877F-57AE-E87B-5B25775D4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573D47-D79B-201E-60DE-CC5D72BE0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3DC2F-2A48-B278-770C-0D8480F6E1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306884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7CB2C-E301-D693-F42F-26DFB58FC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1A936C-543E-7092-A4EB-18445885FB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F768B-8EEB-70D8-FC28-CA400E6F9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4DC6B-2F55-7F79-6CE8-DD83190E3D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42543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C6698-5D48-6E03-7495-18B2294F4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F511F6-99EF-8132-32FA-5E8BB7172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45F130-53E6-27CB-688B-74A5241576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A96D7-1D34-3585-5281-9D166E917E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506207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4BF33-3063-D702-2E25-643D6AD1F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DDB73A-A23F-E03A-76D7-89DF3C00A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6D3B8E-9BD7-063B-6CB8-042BAB6CD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820B1-154E-7DDF-71DC-7672AA8249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561867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5BCC5-E2EB-447A-940C-829A47636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800A23-8A8A-4C2A-E87B-8D1E0514E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9706E9-BE59-D636-CDB6-1E50FC2059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DF20F-404F-9B71-02F9-32267BCEFB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40290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07703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868E4-9C18-6103-0C4D-A8B3CB855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CC2155-0BF7-EF46-4D4F-4604C9295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A3FCB3-398C-F153-5C5C-A4F973EC9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98C74-386E-C312-1E39-6BD9A3437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41586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D1DAD-F8BF-564D-0D0D-179494E84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BF0DFE-7330-D7D7-08B6-B8130C460F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6A67EF-72CE-6BE6-C436-3F5E95AFF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8B2C6-E8AB-BAA8-C79D-E819D92BC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600282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5FBF0-C01A-01F4-C845-790DE7B93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A7751-DB1E-C3A2-0078-6B3C7EBEC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B838D-4AC9-A99E-DD25-2ABFF97BA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641D3-1C2D-8F12-17CC-42032CB8FE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630231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05488-6A0E-8220-59CC-9958AD3B0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3882DD-4DE7-78F1-7683-F4FAEA3CFE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9100FC-A491-A265-F240-3C1B0F222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B639F-0C98-06FD-D4CD-D6B8C46F4E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29802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5198D-1556-3BFE-1EEC-4DA424001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DD5048-2825-6418-54EE-02C3BD6F4F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8E77CC-4CDF-CDD4-E496-46EF9138C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4A5B-59AE-FFE5-50AA-EB1EA1F1AB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861217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58527-8812-E535-EECF-53CC11EA3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9D1D0D-35F1-980D-0659-3B83987EC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2A6A6D-7E23-A525-69F2-F1676E396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09B8A-C8E8-C6E0-C730-B2719505A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881587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0C96F-7FB1-D1F7-C1E0-326CD0EC1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AA03BE-59E8-2EE0-92D8-4BF12AF86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C50337-6D00-B8AD-24FF-44D895EE6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5E572-9153-829B-5FD4-4FA0FC49D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995500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A4A79-325F-7387-78C5-5F94CE1A5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2F70B9-1B24-24C3-A618-B5389FCAED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FD5F33-D3B8-D95B-215B-6C7F511A5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B4D62-AE29-A6CE-2A9C-B3E025C29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812919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30CB8-B877-301C-A28B-2F14831C0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532CDD-ABA6-51E0-A9B7-F1472DC800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2C4E4-9868-43AB-A511-FC0BBC2A8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C370-9F35-DD33-D5B1-595B3E53F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96052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50E8A-EF0E-9E99-841B-7A480A8A4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ACB1CF-045E-2172-9B5D-B78994BFF0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8C06D3-0E26-047B-6B07-A757A637A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96BE5-C356-B2A4-FD9C-AA58DF8F25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3799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1C4D6-747C-51BF-9E04-63C818F41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A8BE02-2B34-2912-C7CE-802ED8C8EC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6C7EA4-E387-F797-D4CF-7ED0FB0EA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609B5-9E3B-7A89-D7F0-7C4F2F412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91159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EA7DB-0E49-D961-13BA-5768F98DC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D16097-3780-C74E-00D4-801DA64D62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E7AB7-5DF8-67E6-4D8B-BE9785693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BA8A6-471C-F08D-5B37-008A9F253B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50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93937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97CB7-A6E6-6306-62CE-A79514F29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E2F527-2787-87A7-32A2-4D49D29884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65BF1E-1064-510F-0ECB-B47C8F95D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A1FD5-6428-B486-FDB8-2B9FD1A64C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51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495369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E10B2-E02D-A014-E054-B040FA2F8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D9C291-FCD9-52F5-9542-BB7860EB99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EC0220-14A4-431B-7EBE-D6EF5CBEA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BAB6D-595E-CCEB-A802-52ED33174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52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829808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2D706-4891-547C-7D13-6B041DB36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41BD88-BB66-AE0B-03E5-EE9ACD64F2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FCE1EA-FD82-D9B7-63EC-33140C6A4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43038-971C-A9FC-9339-3DABC983B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53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025053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3233-64AF-7BE9-B123-239C1DCD6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A021F8-43A3-9D46-46E4-4AAB8B6C7C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A6596-DEF6-45C8-ED9A-E689C3A9E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6F271-2954-EBB9-206A-79EFCA338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54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421122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F516C-B1A8-66C9-ABAA-A1F3044D9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C63CA7-A29C-C6B8-B52C-5CF59E9FC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60B0A4-94B4-DC9C-BA8A-93C99659B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EAA2E-E732-3F39-B4CA-55FBBAF45E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55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650290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18937-D31C-6C7B-A574-5E8845833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B7B1C-9A67-9007-73FB-47153237A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EAF853-29C3-8EFC-16D2-018EDE8C0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D13F6-5D3C-EFC5-99F6-2F222C29AC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56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99140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B2A38-F6AA-7724-C0DC-5BF3551D4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402A10-444B-1983-4F80-A615095470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5032D-4254-0F4B-FC6E-B9840B77AB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98E50-53B4-F210-C85F-4C163EB00B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57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73292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66767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EF486-63B7-C619-0676-BBCD80E67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12FFAF-88D9-9999-00A4-0E28655FD6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508164-F916-A3A7-9F72-41D9B29BD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597F6-C624-2065-F8FC-4493324BC2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61109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51DC5-15C5-9AB8-CE3D-988F20498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241A0C-7FF8-AECF-E53A-06297C66F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D5D293-E0DC-0FC3-8D07-C5B887582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7BF37-C780-8616-9A1A-E09EEE2F62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4979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2E675-5EF3-B09D-05AA-8E7EB3430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93CE3-0C07-9891-03BC-168F459AB6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E15DF8-3BB5-C9AE-999D-9EDDF51EC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A7BA5-8625-709B-C46F-6FC2B0F12E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07940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5E209-C0BE-1DFD-FC2B-93ED117B0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AAC31-F783-8339-AF71-D3E685A60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83D14-44C6-3DC3-BBF9-99AE93698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E07A5-D65F-EE1B-EF4D-9088C22F7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C91F7-8354-C01A-4214-66DF2BFE5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407388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55AF3-073E-8771-0CB8-96F96081F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1F2D58-8F6E-D410-22EB-B5092AA2F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46974-D66C-49C5-27B8-2340D214E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1CD35-E860-007D-C22F-889A7BAB4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9B59A-A0AB-80CE-AFD3-F4E2C1E06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55367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0C7C59-8732-9A38-A0D9-A20182C9B5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28BB31-D9AA-1FB2-DD1D-4053585D2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B189D-4A08-1295-7437-B6B745600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DB3F1-951C-B853-1349-666D538E7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B863E-24BD-2DAA-9A15-B3E2918C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62860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A2B1D-ECF2-1FF1-DFA5-5716E8751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97BD0-3983-5313-4E72-8C1CADA56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B29F2-71A7-3DBC-F9B2-6C833270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CA062-C9FE-EDBB-C9BD-7E7B3D890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E5960-003C-CE6F-AD25-4F67F4BB8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623199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BC0F-C089-A03A-0D3C-445122A66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43CE5-A017-959C-029C-70137904D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35015-A892-8CFF-39A8-146C4948C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BA173-CF3A-46B5-8FC2-1FB1248C4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2280D-445D-37E1-89E3-C36290314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15473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1072-2554-16E8-00FA-006D2523F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AD148-1E24-1108-C0D1-231FF6041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3470EC-C7E8-A857-4EB4-062927852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9BE4E-D957-F976-F444-A3FAE4135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33E49-2CE7-298D-3C3E-2D256AA5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DFE04-EAAB-B723-56A9-D36F93D44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994050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EA76D-5104-7095-695C-9D6F78D90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7CD8C-92EF-F022-2884-FD8039CB0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F55AF-C4FD-B5FB-EE7A-794363FE6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098172-DA04-FEAC-F0A5-C1BBF8646D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009732-B036-E4A8-CECE-C78DBAA7A6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A16DAB-1C98-D46C-15E0-1D3F1092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81F119-5609-3192-A53B-ECC30ED78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D9A02C-913C-9D42-8C25-535D06994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616838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1C5A-A451-F1B5-EE26-BD197F68F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073CA6-5A29-9623-1061-944B426F0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E11D8-72B5-BFE5-3464-416DBAB6B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E44C0-7342-77C3-4987-3D6CA51F4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58330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9BE469-D23D-E349-FF7D-6D1C81DF7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FB2D52-8E80-730A-829D-94F6AEEA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E780E-0748-E0D0-E999-0926BF1B1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907068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E7863-C048-B2A0-462A-E1EC6990A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F580-C1C9-9350-2CDF-B3007328B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9E90A-A06F-57F2-1DFE-B18460904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704E0-F5AD-2F17-9041-3D9F72AC5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30DEC-DBA2-6F0C-4D77-832ABC6B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12240-31D9-CD95-983C-108F51D7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262465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8241-200F-948F-CC02-6871755D4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5E066B-8409-5C3A-336B-525AE29896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B2757-CB6E-7AB8-E2E6-02ACA0972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5D245-6605-9A56-7607-5F2FDE49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484D4-AF40-B08A-63F2-25AE503DB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B4E86-5FD8-1F87-27F3-D1F80C667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36400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5A6BE8-FFA6-5BF2-E96D-B69AA9BD7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0A89C-C8A7-975E-66B5-32CB48A35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7EF4A-C430-F0D9-0DE5-FAB09C65CA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FCF06-92B9-277D-957A-693A66FECE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1EEB7-ACAF-A023-898B-D3AFB9C9A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9D7156-E1EF-D3ED-0FE7-89416EEB6C2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007600" y="6081752"/>
            <a:ext cx="1346200" cy="5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47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../MANIFESTO_PROJECT/155021_2013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B843-7F22-8C12-E7D0-52003F509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1403" y="416307"/>
            <a:ext cx="9144000" cy="561467"/>
          </a:xfrm>
        </p:spPr>
        <p:txBody>
          <a:bodyPr>
            <a:normAutofit fontScale="90000"/>
          </a:bodyPr>
          <a:lstStyle/>
          <a:p>
            <a:r>
              <a:rPr lang="en-CL" sz="4800"/>
              <a:t>PROYECTO CAPSTONE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AE4662-9EFE-4506-AAE2-272B20F337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343376"/>
            <a:ext cx="9548388" cy="4409955"/>
          </a:xfrm>
        </p:spPr>
        <p:txBody>
          <a:bodyPr>
            <a:normAutofit lnSpcReduction="10000"/>
          </a:bodyPr>
          <a:lstStyle/>
          <a:p>
            <a:r>
              <a:rPr lang="es-ES_tradnl" b="0" i="0" u="none" strike="noStrike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Uso de </a:t>
            </a:r>
            <a:r>
              <a:rPr lang="es-ES_tradnl" b="0" i="0" u="none" strike="noStrike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Manifesto</a:t>
            </a:r>
            <a:r>
              <a:rPr lang="es-ES_tradnl" b="0" i="0" u="none" strike="noStrike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Project para identificar patrones comunes en</a:t>
            </a:r>
          </a:p>
          <a:p>
            <a:r>
              <a:rPr lang="es-ES_tradnl" b="0" i="0" u="none" strike="noStrike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Programas de Gobierno para enfrentar la Corrupción  </a:t>
            </a:r>
          </a:p>
          <a:p>
            <a:endParaRPr lang="es-ES_tradnl">
              <a:solidFill>
                <a:srgbClr val="444444"/>
              </a:solidFill>
              <a:latin typeface="Arial" panose="020B0604020202020204" pitchFamily="34" charset="0"/>
            </a:endParaRPr>
          </a:p>
          <a:p>
            <a:endParaRPr lang="es-ES_tradnl" b="0" i="0" u="none" strike="noStrike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s-ES_tradnl">
                <a:solidFill>
                  <a:srgbClr val="444444"/>
                </a:solidFill>
                <a:latin typeface="Arial" panose="020B0604020202020204" pitchFamily="34" charset="0"/>
              </a:rPr>
              <a:t>Por: J. Matías Bunster </a:t>
            </a:r>
            <a:r>
              <a:rPr lang="es-ES_tradnl" err="1">
                <a:solidFill>
                  <a:srgbClr val="444444"/>
                </a:solidFill>
                <a:latin typeface="Arial" panose="020B0604020202020204" pitchFamily="34" charset="0"/>
              </a:rPr>
              <a:t>Raby</a:t>
            </a:r>
            <a:endParaRPr lang="es-ES_tradnl">
              <a:solidFill>
                <a:srgbClr val="444444"/>
              </a:solidFill>
              <a:latin typeface="Arial" panose="020B0604020202020204" pitchFamily="34" charset="0"/>
            </a:endParaRPr>
          </a:p>
          <a:p>
            <a:r>
              <a:rPr lang="es-ES_tradnl" b="0" i="0" u="none" strike="noStrike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Profesora Guía: Dra. María Paz </a:t>
            </a:r>
            <a:r>
              <a:rPr lang="es-ES_tradnl" b="0" i="0" u="none" strike="noStrike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Raveau</a:t>
            </a:r>
            <a:r>
              <a:rPr lang="es-ES_tradnl" b="0" i="0" u="none" strike="noStrike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Morales</a:t>
            </a:r>
          </a:p>
          <a:p>
            <a:endParaRPr lang="es-ES_tradnl">
              <a:solidFill>
                <a:srgbClr val="444444"/>
              </a:solidFill>
              <a:latin typeface="Arial" panose="020B0604020202020204" pitchFamily="34" charset="0"/>
            </a:endParaRPr>
          </a:p>
          <a:p>
            <a:r>
              <a:rPr lang="es-ES_tradnl">
                <a:solidFill>
                  <a:srgbClr val="444444"/>
                </a:solidFill>
                <a:latin typeface="Arial" panose="020B0604020202020204" pitchFamily="34" charset="0"/>
              </a:rPr>
              <a:t>Enero 2025</a:t>
            </a:r>
            <a:endParaRPr lang="es-ES_tradnl" b="0" i="0" u="none" strike="noStrike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s-ES_tradnl" b="0" i="0" u="none" strike="noStrike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                       </a:t>
            </a:r>
          </a:p>
          <a:p>
            <a:pPr algn="l"/>
            <a:r>
              <a:rPr lang="es-ES_tradnl" b="0" i="0" u="none" strike="noStrike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             </a:t>
            </a:r>
          </a:p>
          <a:p>
            <a:pPr algn="l"/>
            <a:endParaRPr lang="es-ES_trad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B53CEB-5D96-30C6-A777-BA70C2DF7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067" y="5649362"/>
            <a:ext cx="2867869" cy="116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73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2C32E-2221-A2F8-80D1-C8012D2F0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31676-D431-48C7-A1F9-0384DC04B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/>
              <a:t>2.2 Descripción de los datos/ </a:t>
            </a:r>
            <a:r>
              <a:rPr lang="es-ES_tradnl" sz="3200" err="1"/>
              <a:t>Manifesto</a:t>
            </a:r>
            <a:r>
              <a:rPr lang="es-ES_tradnl" sz="3200"/>
              <a:t> Project (</a:t>
            </a:r>
            <a:r>
              <a:rPr lang="es-ES_tradnl" sz="3200" err="1"/>
              <a:t>cont</a:t>
            </a:r>
            <a:r>
              <a:rPr lang="es-ES_tradnl" sz="320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CE183-1E0D-09B2-624A-50DC6B655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4017"/>
            <a:ext cx="11190402" cy="937380"/>
          </a:xfrm>
        </p:spPr>
        <p:txBody>
          <a:bodyPr>
            <a:noAutofit/>
          </a:bodyPr>
          <a:lstStyle/>
          <a:p>
            <a:r>
              <a:rPr lang="es-ES_tradnl" sz="1800"/>
              <a:t>Una vez etiquetado el documento completo, se cuenta el total de etiquetas y se calcula el % para cada categoría. Esto, junto con otros datos, se registra en el </a:t>
            </a:r>
            <a:r>
              <a:rPr lang="es-ES_tradnl" sz="1800" err="1"/>
              <a:t>dataset</a:t>
            </a:r>
            <a:r>
              <a:rPr lang="es-ES_tradnl" sz="1800"/>
              <a:t> final en las variables ‘per’.</a:t>
            </a:r>
          </a:p>
          <a:p>
            <a:r>
              <a:rPr lang="es-ES_tradnl" sz="1800"/>
              <a:t>La suma de las variables ‘per’ de un programa de gobierno es 100%</a:t>
            </a:r>
          </a:p>
          <a:p>
            <a:endParaRPr lang="es-ES_tradnl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AA454-C609-5902-8E00-C9C9862F2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68" y="2130692"/>
            <a:ext cx="12005585" cy="455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17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DC683-E9C2-194D-D154-172D42B38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13C71-E1A0-6B95-4417-2EC6BE0C2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/>
              <a:t>2.2 Descripción de los datos/ </a:t>
            </a:r>
            <a:r>
              <a:rPr lang="es-ES_tradnl" sz="3200" err="1"/>
              <a:t>Manifesto</a:t>
            </a:r>
            <a:r>
              <a:rPr lang="es-ES_tradnl" sz="3200"/>
              <a:t> Project (</a:t>
            </a:r>
            <a:r>
              <a:rPr lang="es-ES_tradnl" sz="3200" err="1"/>
              <a:t>cont</a:t>
            </a:r>
            <a:r>
              <a:rPr lang="es-ES_tradnl" sz="320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1BE09-A9BF-6914-15FA-5552956BA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34" y="1624071"/>
            <a:ext cx="4125686" cy="3444292"/>
          </a:xfrm>
        </p:spPr>
        <p:txBody>
          <a:bodyPr>
            <a:noAutofit/>
          </a:bodyPr>
          <a:lstStyle/>
          <a:p>
            <a:r>
              <a:rPr lang="es-ES_tradnl" sz="1800"/>
              <a:t>MPDataset_MPDS2024a.csv</a:t>
            </a:r>
          </a:p>
          <a:p>
            <a:r>
              <a:rPr lang="es-ES_tradnl" sz="1800"/>
              <a:t>5.151 filas (programas), 175 columnas</a:t>
            </a:r>
          </a:p>
          <a:p>
            <a:r>
              <a:rPr lang="es-ES_tradnl" sz="1800"/>
              <a:t>67 países</a:t>
            </a:r>
          </a:p>
          <a:p>
            <a:r>
              <a:rPr lang="es-ES_tradnl" sz="1800"/>
              <a:t>802 procesos eleccionarios</a:t>
            </a:r>
          </a:p>
          <a:p>
            <a:r>
              <a:rPr lang="es-ES_tradnl" sz="1800"/>
              <a:t>1.387 partidos políticos</a:t>
            </a:r>
          </a:p>
          <a:p>
            <a:r>
              <a:rPr lang="es-ES_tradnl" sz="1800"/>
              <a:t>Primer registro: Año 1920 (noviembre), país: Estados Unidos</a:t>
            </a:r>
          </a:p>
          <a:p>
            <a:r>
              <a:rPr lang="es-ES_tradnl" sz="1800"/>
              <a:t>Último registro: Año 2023 (junio), país: Montenegro</a:t>
            </a:r>
          </a:p>
          <a:p>
            <a:endParaRPr lang="es-ES_tradnl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D96B3A-C4EC-A181-FF05-5327E9C7C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574" y="1238017"/>
            <a:ext cx="59182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34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DB915-A868-4E08-657F-5E556CB84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2E3C3-8371-2476-9C22-8682EC41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/>
              <a:t>2.3 Análisis exploratorio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48F27-5246-1AE6-0822-888DE02B7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34" y="1624071"/>
            <a:ext cx="7705736" cy="3444292"/>
          </a:xfrm>
        </p:spPr>
        <p:txBody>
          <a:bodyPr>
            <a:noAutofit/>
          </a:bodyPr>
          <a:lstStyle/>
          <a:p>
            <a:r>
              <a:rPr lang="es-ES_tradnl" sz="2000" err="1"/>
              <a:t>Dataset</a:t>
            </a:r>
            <a:r>
              <a:rPr lang="es-ES_tradnl" sz="2000"/>
              <a:t> pre procesado por </a:t>
            </a:r>
            <a:r>
              <a:rPr lang="es-ES_tradnl" sz="2000" err="1"/>
              <a:t>Manifesto</a:t>
            </a:r>
            <a:r>
              <a:rPr lang="es-ES_tradnl" sz="2000"/>
              <a:t> Project</a:t>
            </a:r>
          </a:p>
          <a:p>
            <a:r>
              <a:rPr lang="es-ES_tradnl" sz="2000"/>
              <a:t>No hay valores </a:t>
            </a:r>
            <a:r>
              <a:rPr lang="es-ES_tradnl" sz="2000" err="1"/>
              <a:t>NaN</a:t>
            </a:r>
            <a:endParaRPr lang="es-ES_tradnl" sz="2000"/>
          </a:p>
          <a:p>
            <a:r>
              <a:rPr lang="es-ES_tradnl" sz="2000"/>
              <a:t> Datos bien codificados</a:t>
            </a:r>
          </a:p>
          <a:p>
            <a:r>
              <a:rPr lang="es-ES_tradnl" sz="2000"/>
              <a:t>El foco estuvo en determinar si los datos son un reflejo de la realidad local (la que conocemos)</a:t>
            </a:r>
          </a:p>
          <a:p>
            <a:endParaRPr lang="es-ES_tradnl" sz="2000"/>
          </a:p>
          <a:p>
            <a:endParaRPr lang="es-ES_tradnl" sz="2000"/>
          </a:p>
        </p:txBody>
      </p:sp>
    </p:spTree>
    <p:extLst>
      <p:ext uri="{BB962C8B-B14F-4D97-AF65-F5344CB8AC3E}">
        <p14:creationId xmlns:p14="http://schemas.microsoft.com/office/powerpoint/2010/main" val="1329575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3A3F9-6F1C-070C-C5D8-F54ACA30E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8A01-E9D6-197B-F483-398C64D75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/>
              <a:t>2.4 Metodología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4104D-5C25-6E4F-B377-F5E2199B7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34" y="1633214"/>
            <a:ext cx="8798270" cy="3578865"/>
          </a:xfrm>
        </p:spPr>
        <p:txBody>
          <a:bodyPr>
            <a:noAutofit/>
          </a:bodyPr>
          <a:lstStyle/>
          <a:p>
            <a:r>
              <a:rPr lang="es-ES_tradnl" sz="2000"/>
              <a:t>Validar la calidad del </a:t>
            </a:r>
            <a:r>
              <a:rPr lang="es-ES_tradnl" sz="2000" err="1"/>
              <a:t>dataset</a:t>
            </a:r>
            <a:endParaRPr lang="es-ES_tradnl" sz="2000"/>
          </a:p>
          <a:p>
            <a:r>
              <a:rPr lang="es-ES_tradnl" sz="2000"/>
              <a:t>Obtener un registro por elección por país. Ponderación de programas de gobierno en función del resultado obtenido en 1ª vuelta.</a:t>
            </a:r>
          </a:p>
          <a:p>
            <a:r>
              <a:rPr lang="es-ES_tradnl" sz="2000"/>
              <a:t>Selección de variables para describir el fenómeno de la corrupción</a:t>
            </a:r>
          </a:p>
          <a:p>
            <a:r>
              <a:rPr lang="es-ES_tradnl" sz="2000"/>
              <a:t>Análisis y pre proceso</a:t>
            </a:r>
          </a:p>
          <a:p>
            <a:r>
              <a:rPr lang="es-ES_tradnl" sz="2000" err="1"/>
              <a:t>Clustering</a:t>
            </a:r>
            <a:r>
              <a:rPr lang="es-ES_tradnl" sz="2000"/>
              <a:t> con K-MEANS</a:t>
            </a:r>
          </a:p>
          <a:p>
            <a:r>
              <a:rPr lang="es-ES_tradnl" sz="2000"/>
              <a:t>Construir una Matriz de coincidencias</a:t>
            </a:r>
          </a:p>
          <a:p>
            <a:r>
              <a:rPr lang="es-ES_tradnl" sz="2000"/>
              <a:t>Construir una red e identificar comunidades</a:t>
            </a:r>
          </a:p>
          <a:p>
            <a:r>
              <a:rPr lang="es-ES_tradnl" sz="2000"/>
              <a:t>Contrastar con un referente internacional</a:t>
            </a:r>
          </a:p>
          <a:p>
            <a:endParaRPr lang="es-ES_tradnl" sz="2000"/>
          </a:p>
          <a:p>
            <a:endParaRPr lang="es-ES_tradnl" sz="2000"/>
          </a:p>
        </p:txBody>
      </p:sp>
    </p:spTree>
    <p:extLst>
      <p:ext uri="{BB962C8B-B14F-4D97-AF65-F5344CB8AC3E}">
        <p14:creationId xmlns:p14="http://schemas.microsoft.com/office/powerpoint/2010/main" val="3229725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B33A2-D14A-214D-DEF3-680F69C13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CD738-50EF-F7C3-D311-CA9003DE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5186" y="2463581"/>
            <a:ext cx="5082766" cy="677291"/>
          </a:xfrm>
        </p:spPr>
        <p:txBody>
          <a:bodyPr>
            <a:normAutofit/>
          </a:bodyPr>
          <a:lstStyle/>
          <a:p>
            <a:r>
              <a:rPr lang="es-ES_tradnl" sz="3200"/>
              <a:t>3. Resultados</a:t>
            </a:r>
          </a:p>
        </p:txBody>
      </p:sp>
    </p:spTree>
    <p:extLst>
      <p:ext uri="{BB962C8B-B14F-4D97-AF65-F5344CB8AC3E}">
        <p14:creationId xmlns:p14="http://schemas.microsoft.com/office/powerpoint/2010/main" val="3568032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1295A-380D-A213-6013-C53B515C3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A4C2-05A4-D74A-FED9-4C9A0E0D0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/>
              <a:t>3. Resultados/ Calidad del </a:t>
            </a:r>
            <a:r>
              <a:rPr lang="es-ES_tradnl" sz="3200" err="1"/>
              <a:t>dataset</a:t>
            </a:r>
            <a:endParaRPr lang="es-ES_tradnl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FF68E-888F-2D4F-A7C9-46FB3305B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34" y="1624071"/>
            <a:ext cx="7705736" cy="2594844"/>
          </a:xfrm>
        </p:spPr>
        <p:txBody>
          <a:bodyPr>
            <a:noAutofit/>
          </a:bodyPr>
          <a:lstStyle/>
          <a:p>
            <a:r>
              <a:rPr lang="es-ES_tradnl" sz="2400"/>
              <a:t>Se validó la calidad del </a:t>
            </a:r>
            <a:r>
              <a:rPr lang="es-ES_tradnl" sz="2400" err="1"/>
              <a:t>dataset</a:t>
            </a:r>
            <a:r>
              <a:rPr lang="es-ES_tradnl" sz="2400"/>
              <a:t> contrastándolo con la realidad de chile</a:t>
            </a:r>
          </a:p>
          <a:p>
            <a:r>
              <a:rPr lang="es-ES_tradnl" sz="2400"/>
              <a:t>Temas seleccionados</a:t>
            </a:r>
          </a:p>
          <a:p>
            <a:pPr lvl="1"/>
            <a:r>
              <a:rPr lang="es-ES_tradnl" sz="1800"/>
              <a:t>Orden y Corrupción</a:t>
            </a:r>
          </a:p>
          <a:p>
            <a:pPr lvl="1"/>
            <a:r>
              <a:rPr lang="es-ES_tradnl" sz="1800"/>
              <a:t>Pueblos originarios</a:t>
            </a:r>
          </a:p>
          <a:p>
            <a:pPr lvl="1"/>
            <a:r>
              <a:rPr lang="es-ES_tradnl" sz="1800"/>
              <a:t>Inmigración</a:t>
            </a:r>
          </a:p>
          <a:p>
            <a:pPr lvl="1"/>
            <a:r>
              <a:rPr lang="es-ES_tradnl" sz="1800"/>
              <a:t>Derechos Humanos</a:t>
            </a:r>
          </a:p>
          <a:p>
            <a:endParaRPr lang="es-ES_tradnl" sz="1800"/>
          </a:p>
        </p:txBody>
      </p:sp>
    </p:spTree>
    <p:extLst>
      <p:ext uri="{BB962C8B-B14F-4D97-AF65-F5344CB8AC3E}">
        <p14:creationId xmlns:p14="http://schemas.microsoft.com/office/powerpoint/2010/main" val="3744352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E55DC-8282-BF97-E1B6-203A1C101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33BF-69D5-0E87-B2B6-86F0200B3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/>
              <a:t>3. Resultados / Calidad del </a:t>
            </a:r>
            <a:r>
              <a:rPr lang="es-ES_tradnl" sz="3200" err="1"/>
              <a:t>dataset</a:t>
            </a:r>
            <a:r>
              <a:rPr lang="es-ES_tradnl" sz="3200"/>
              <a:t> (</a:t>
            </a:r>
            <a:r>
              <a:rPr lang="es-ES_tradnl" sz="3200" err="1"/>
              <a:t>cont</a:t>
            </a:r>
            <a:r>
              <a:rPr lang="es-ES_tradnl" sz="3200"/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467841-AC1E-6A10-C2DE-6D4704B98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0808" y="1615659"/>
            <a:ext cx="3246120" cy="44526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_tradnl" sz="1800">
                <a:effectLst/>
                <a:latin typeface="Helvetica" pitchFamily="2" charset="0"/>
              </a:rPr>
              <a:t>Comentario: </a:t>
            </a:r>
          </a:p>
          <a:p>
            <a:r>
              <a:rPr lang="es-ES_tradnl" sz="1600"/>
              <a:t>Se observa como la variable per201_2 (Derechos Humanos), crece en forma sostenida desde 1993 a 2013. En 1991 fue la publicación del informe Rettig y en 2012 se publicó la Ley Antidiscriminación (Ley Zamudio).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12E8E-4105-0E53-9958-B26F6E046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1197"/>
            <a:ext cx="7772400" cy="5207071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28E8F833-BC74-B588-51C7-679CE917DAA8}"/>
              </a:ext>
            </a:extLst>
          </p:cNvPr>
          <p:cNvSpPr/>
          <p:nvPr/>
        </p:nvSpPr>
        <p:spPr>
          <a:xfrm rot="19067226">
            <a:off x="1720980" y="3099292"/>
            <a:ext cx="488887" cy="19012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9C34B-03FB-56CD-77AF-DD55FAA155BC}"/>
              </a:ext>
            </a:extLst>
          </p:cNvPr>
          <p:cNvSpPr txBox="1"/>
          <p:nvPr/>
        </p:nvSpPr>
        <p:spPr>
          <a:xfrm>
            <a:off x="2210343" y="2680113"/>
            <a:ext cx="9954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1050"/>
              <a:t>1991: Informe Rettig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61ACE13-6B15-19BD-B029-EFE9653DA413}"/>
              </a:ext>
            </a:extLst>
          </p:cNvPr>
          <p:cNvSpPr/>
          <p:nvPr/>
        </p:nvSpPr>
        <p:spPr>
          <a:xfrm rot="17400147">
            <a:off x="5914930" y="3863492"/>
            <a:ext cx="488887" cy="19012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3408AB-7D7A-8BDD-ED59-623E31A13EBA}"/>
              </a:ext>
            </a:extLst>
          </p:cNvPr>
          <p:cNvSpPr txBox="1"/>
          <p:nvPr/>
        </p:nvSpPr>
        <p:spPr>
          <a:xfrm>
            <a:off x="5986430" y="4220769"/>
            <a:ext cx="7801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1050"/>
              <a:t>2012: Ley Zamudio</a:t>
            </a:r>
          </a:p>
        </p:txBody>
      </p:sp>
    </p:spTree>
    <p:extLst>
      <p:ext uri="{BB962C8B-B14F-4D97-AF65-F5344CB8AC3E}">
        <p14:creationId xmlns:p14="http://schemas.microsoft.com/office/powerpoint/2010/main" val="240585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DBC74-87DE-5751-5797-30D651F18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AF01A-20C3-5E69-B37C-43F5568A8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/>
              <a:t>3. Resultados / Calidad del </a:t>
            </a:r>
            <a:r>
              <a:rPr lang="es-ES_tradnl" sz="3200" err="1"/>
              <a:t>dataset</a:t>
            </a:r>
            <a:r>
              <a:rPr lang="es-ES_tradnl" sz="3200"/>
              <a:t> (</a:t>
            </a:r>
            <a:r>
              <a:rPr lang="es-ES_tradnl" sz="3200" err="1"/>
              <a:t>cont</a:t>
            </a:r>
            <a:r>
              <a:rPr lang="es-ES_tradnl" sz="3200"/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48CC44-BA15-E127-BE33-FD0F44BAF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600" y="1615659"/>
            <a:ext cx="3376804" cy="44526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_tradnl" sz="1800">
                <a:effectLst/>
                <a:latin typeface="Helvetica" pitchFamily="2" charset="0"/>
              </a:rPr>
              <a:t>Comentario</a:t>
            </a:r>
            <a:r>
              <a:rPr lang="es-ES_tradnl" sz="1400">
                <a:effectLst/>
                <a:latin typeface="Helvetica" pitchFamily="2" charset="0"/>
              </a:rPr>
              <a:t>: </a:t>
            </a:r>
          </a:p>
          <a:p>
            <a:r>
              <a:rPr lang="es-ES_tradnl" sz="1600">
                <a:effectLst/>
                <a:latin typeface="Helvetica" pitchFamily="2" charset="0"/>
              </a:rPr>
              <a:t>Este aspecto está definido por menciones en favor de la inmigración y el multiculturalismo asociado a los inmigrantes. </a:t>
            </a:r>
          </a:p>
          <a:p>
            <a:r>
              <a:rPr lang="es-ES_tradnl" sz="1600">
                <a:effectLst/>
                <a:latin typeface="Helvetica" pitchFamily="2" charset="0"/>
              </a:rPr>
              <a:t>Se observa una tendencia creciente desde 1990 con un aumento fuerte a partir de 2009. Esto coincide con la llegada gradual de migrantes desde Perú, Bolivia y Colombia (1990), y luego la oleada migratoria </a:t>
            </a:r>
            <a:r>
              <a:rPr lang="es-ES_tradnl" sz="1600">
                <a:latin typeface="Helvetica" pitchFamily="2" charset="0"/>
              </a:rPr>
              <a:t>desde 2015 en adelante desde Haití y Venezuela. En 2021 se dicta la nueva ley de Migración y Extranjería.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AE6D1-B82F-956A-7BAE-1B8A1294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89704"/>
            <a:ext cx="7772400" cy="4959735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02284D7-22CE-7480-3FEE-5C337958D614}"/>
              </a:ext>
            </a:extLst>
          </p:cNvPr>
          <p:cNvSpPr/>
          <p:nvPr/>
        </p:nvSpPr>
        <p:spPr>
          <a:xfrm rot="8285815">
            <a:off x="2074191" y="3810295"/>
            <a:ext cx="488887" cy="19012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101B2-1742-67E1-D266-4FD8DFF6E72D}"/>
              </a:ext>
            </a:extLst>
          </p:cNvPr>
          <p:cNvSpPr txBox="1"/>
          <p:nvPr/>
        </p:nvSpPr>
        <p:spPr>
          <a:xfrm>
            <a:off x="2252634" y="3307224"/>
            <a:ext cx="12220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1050"/>
              <a:t>1990: Perú, Bolivia, Colombia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7D2F726-CD36-1BF9-DE2E-36CFDE367870}"/>
              </a:ext>
            </a:extLst>
          </p:cNvPr>
          <p:cNvSpPr/>
          <p:nvPr/>
        </p:nvSpPr>
        <p:spPr>
          <a:xfrm rot="20343412">
            <a:off x="6472667" y="2678686"/>
            <a:ext cx="488887" cy="19012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55B43F-7BEC-3B9E-9579-FF8E6BCB466C}"/>
              </a:ext>
            </a:extLst>
          </p:cNvPr>
          <p:cNvSpPr txBox="1"/>
          <p:nvPr/>
        </p:nvSpPr>
        <p:spPr>
          <a:xfrm>
            <a:off x="5867400" y="2358249"/>
            <a:ext cx="9945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1050"/>
              <a:t>2015: Haití, Venezuela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C4D588E-383B-5F38-AEC2-F87B6552C72E}"/>
              </a:ext>
            </a:extLst>
          </p:cNvPr>
          <p:cNvSpPr/>
          <p:nvPr/>
        </p:nvSpPr>
        <p:spPr>
          <a:xfrm rot="16498194">
            <a:off x="7895880" y="3495156"/>
            <a:ext cx="488887" cy="19012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2ABAFE-C0DA-65D8-C3E8-FDBD080BAA57}"/>
              </a:ext>
            </a:extLst>
          </p:cNvPr>
          <p:cNvSpPr txBox="1"/>
          <p:nvPr/>
        </p:nvSpPr>
        <p:spPr>
          <a:xfrm>
            <a:off x="7342632" y="3841977"/>
            <a:ext cx="117667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1050"/>
              <a:t>2021: Nueva ley de Migración y Extranjería</a:t>
            </a:r>
          </a:p>
        </p:txBody>
      </p:sp>
    </p:spTree>
    <p:extLst>
      <p:ext uri="{BB962C8B-B14F-4D97-AF65-F5344CB8AC3E}">
        <p14:creationId xmlns:p14="http://schemas.microsoft.com/office/powerpoint/2010/main" val="2035387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8C870-AEC4-A7E4-9F5C-11027858E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DC4AB-90FD-10FF-9CA0-4EF774F1E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Selección de variables para análisis de programas de gobierno con foco en la corrupción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19C02-8245-111B-E4A3-0C09F745A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1014"/>
            <a:ext cx="5064889" cy="970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1DA7F4-EF79-08E4-F2F4-BFB9AE1BD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246147"/>
            <a:ext cx="5064889" cy="1731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2BF893-10FD-596B-E4DD-6CEF4C7E0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913" y="1441014"/>
            <a:ext cx="5064889" cy="1484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18D67B-FAF5-9EC5-2D70-87C5BE61C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8913" y="3246147"/>
            <a:ext cx="5172059" cy="18074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0F40C7-64BE-AF5A-EF24-9A8E32312B48}"/>
              </a:ext>
            </a:extLst>
          </p:cNvPr>
          <p:cNvSpPr txBox="1"/>
          <p:nvPr/>
        </p:nvSpPr>
        <p:spPr>
          <a:xfrm>
            <a:off x="1261872" y="5230368"/>
            <a:ext cx="8659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1400"/>
              <a:t>Por qué incluir la moralidad? La Moralidad tradicional es un reflejo de cómo las personas deben comportarse. </a:t>
            </a:r>
            <a:r>
              <a:rPr lang="en-US" sz="1400"/>
              <a:t>E</a:t>
            </a:r>
            <a:r>
              <a:rPr lang="en-CL" sz="1400"/>
              <a:t>sto se pone en juego ante ocasiones en que se desafían los valores éticos y sociales establecidos.</a:t>
            </a:r>
          </a:p>
        </p:txBody>
      </p:sp>
    </p:spTree>
    <p:extLst>
      <p:ext uri="{BB962C8B-B14F-4D97-AF65-F5344CB8AC3E}">
        <p14:creationId xmlns:p14="http://schemas.microsoft.com/office/powerpoint/2010/main" val="133879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A3D84-A99B-9E93-A731-DADA6FF7F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A23D-ACF5-F1B3-8ECF-D1FA6D182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Análisis exploratorio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DD97D-BE19-FE86-FE09-94FD540DA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6941"/>
            <a:ext cx="9853686" cy="190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64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2E858-8961-3A7F-D7AB-76B0A797F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23088-3276-04B5-7D4C-FA7BF51A5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1403" y="244293"/>
            <a:ext cx="9144000" cy="579572"/>
          </a:xfrm>
        </p:spPr>
        <p:txBody>
          <a:bodyPr>
            <a:normAutofit fontScale="90000"/>
          </a:bodyPr>
          <a:lstStyle/>
          <a:p>
            <a:r>
              <a:rPr lang="en-CL" sz="440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67FF0C-1F70-46F9-999A-1FADE6611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50" y="972596"/>
            <a:ext cx="9144000" cy="5487202"/>
          </a:xfrm>
        </p:spPr>
        <p:txBody>
          <a:bodyPr>
            <a:noAutofit/>
          </a:bodyPr>
          <a:lstStyle/>
          <a:p>
            <a:pPr algn="l"/>
            <a:r>
              <a:rPr lang="es-ES_tradnl" b="1" i="0" u="none" strike="noStrike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Primera parte:</a:t>
            </a:r>
            <a:r>
              <a:rPr lang="es-ES_tradnl" b="0" i="0" u="none" strike="noStrike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539750" indent="-315913" algn="l">
              <a:buFont typeface="Arial" panose="020B0604020202020204" pitchFamily="34" charset="0"/>
              <a:buChar char="•"/>
            </a:pPr>
            <a:r>
              <a:rPr lang="es-ES_tradnl" sz="1800" b="0" i="0" u="none" strike="noStrike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Planteamiento del problema</a:t>
            </a:r>
          </a:p>
          <a:p>
            <a:pPr algn="l"/>
            <a:r>
              <a:rPr lang="es-ES_tradnl" b="1" i="0" u="none" strike="noStrike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Segunda parte:</a:t>
            </a:r>
            <a:r>
              <a:rPr lang="es-ES_tradnl" b="0" i="0" u="none" strike="noStrike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539750" indent="-315913" algn="l">
              <a:buFont typeface="Arial" panose="020B0604020202020204" pitchFamily="34" charset="0"/>
              <a:buChar char="•"/>
            </a:pPr>
            <a:r>
              <a:rPr lang="es-ES_tradnl" sz="1800">
                <a:solidFill>
                  <a:srgbClr val="444444"/>
                </a:solidFill>
                <a:latin typeface="Arial" panose="020B0604020202020204" pitchFamily="34" charset="0"/>
              </a:rPr>
              <a:t>Hipótesis</a:t>
            </a:r>
          </a:p>
          <a:p>
            <a:pPr marL="539750" indent="-315913" algn="l">
              <a:buFont typeface="Arial" panose="020B0604020202020204" pitchFamily="34" charset="0"/>
              <a:buChar char="•"/>
            </a:pPr>
            <a:r>
              <a:rPr lang="es-ES_tradnl" sz="1800">
                <a:solidFill>
                  <a:srgbClr val="444444"/>
                </a:solidFill>
                <a:latin typeface="Arial" panose="020B0604020202020204" pitchFamily="34" charset="0"/>
              </a:rPr>
              <a:t>Objetivo general/ Objetivos específicos</a:t>
            </a:r>
          </a:p>
          <a:p>
            <a:pPr marL="539750" indent="-315913" algn="l">
              <a:buFont typeface="Arial" panose="020B0604020202020204" pitchFamily="34" charset="0"/>
              <a:buChar char="•"/>
            </a:pPr>
            <a:r>
              <a:rPr lang="es-ES_tradnl" sz="1800">
                <a:solidFill>
                  <a:srgbClr val="444444"/>
                </a:solidFill>
                <a:latin typeface="Arial" panose="020B0604020202020204" pitchFamily="34" charset="0"/>
              </a:rPr>
              <a:t>Datos y Metodología</a:t>
            </a:r>
          </a:p>
          <a:p>
            <a:pPr marL="539750" indent="-315913" algn="l">
              <a:buFont typeface="Arial" panose="020B0604020202020204" pitchFamily="34" charset="0"/>
              <a:buChar char="•"/>
            </a:pPr>
            <a:r>
              <a:rPr lang="es-ES_tradnl" sz="1800">
                <a:solidFill>
                  <a:srgbClr val="444444"/>
                </a:solidFill>
                <a:latin typeface="Arial" panose="020B0604020202020204" pitchFamily="34" charset="0"/>
              </a:rPr>
              <a:t>EDA</a:t>
            </a:r>
            <a:endParaRPr lang="es-ES_tradnl" b="0" i="0" u="none" strike="noStrike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s-ES_tradnl" b="1" i="0" u="none" strike="noStrike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Tercera parte:</a:t>
            </a:r>
            <a:r>
              <a:rPr lang="es-ES_tradnl" b="0" i="0" u="none" strike="noStrike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 </a:t>
            </a:r>
          </a:p>
          <a:p>
            <a:pPr marL="539750" indent="-315913" algn="l">
              <a:buFont typeface="Arial" panose="020B0604020202020204" pitchFamily="34" charset="0"/>
              <a:buChar char="•"/>
            </a:pPr>
            <a:r>
              <a:rPr lang="es-ES_tradnl" sz="1800">
                <a:solidFill>
                  <a:srgbClr val="444444"/>
                </a:solidFill>
                <a:latin typeface="Arial" panose="020B0604020202020204" pitchFamily="34" charset="0"/>
              </a:rPr>
              <a:t>Resultados</a:t>
            </a:r>
          </a:p>
          <a:p>
            <a:pPr algn="l"/>
            <a:r>
              <a:rPr lang="es-ES_tradnl" b="1" i="0" u="none" strike="noStrike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Cuarta parte:</a:t>
            </a:r>
            <a:r>
              <a:rPr lang="es-ES_tradnl" b="0" i="0" u="none" strike="noStrike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539750" indent="-315913" algn="l">
              <a:buFont typeface="Arial" panose="020B0604020202020204" pitchFamily="34" charset="0"/>
              <a:buChar char="•"/>
            </a:pPr>
            <a:r>
              <a:rPr lang="es-ES_tradnl" sz="1800">
                <a:solidFill>
                  <a:srgbClr val="444444"/>
                </a:solidFill>
                <a:latin typeface="Arial" panose="020B0604020202020204" pitchFamily="34" charset="0"/>
              </a:rPr>
              <a:t>Conclusiones</a:t>
            </a:r>
          </a:p>
          <a:p>
            <a:pPr marL="539750" indent="-315913" algn="l">
              <a:buFont typeface="Arial" panose="020B0604020202020204" pitchFamily="34" charset="0"/>
              <a:buChar char="•"/>
            </a:pPr>
            <a:r>
              <a:rPr lang="es-ES_tradnl" sz="1800">
                <a:solidFill>
                  <a:srgbClr val="444444"/>
                </a:solidFill>
                <a:latin typeface="Arial" panose="020B0604020202020204" pitchFamily="34" charset="0"/>
              </a:rPr>
              <a:t>Limitaciones</a:t>
            </a:r>
          </a:p>
          <a:p>
            <a:pPr marL="539750" indent="-315913" algn="l">
              <a:buFont typeface="Arial" panose="020B0604020202020204" pitchFamily="34" charset="0"/>
              <a:buChar char="•"/>
            </a:pPr>
            <a:r>
              <a:rPr lang="es-ES_tradnl" sz="1800">
                <a:solidFill>
                  <a:srgbClr val="444444"/>
                </a:solidFill>
                <a:latin typeface="Arial" panose="020B0604020202020204" pitchFamily="34" charset="0"/>
              </a:rPr>
              <a:t>Trabajo Futuro</a:t>
            </a:r>
          </a:p>
        </p:txBody>
      </p:sp>
    </p:spTree>
    <p:extLst>
      <p:ext uri="{BB962C8B-B14F-4D97-AF65-F5344CB8AC3E}">
        <p14:creationId xmlns:p14="http://schemas.microsoft.com/office/powerpoint/2010/main" val="2889473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EBA38-B1BE-3386-6C6F-5BD6881DE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86609-7675-9DF1-5B15-37AF95311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6"/>
            <a:ext cx="10515600" cy="276682"/>
          </a:xfrm>
        </p:spPr>
        <p:txBody>
          <a:bodyPr>
            <a:noAutofit/>
          </a:bodyPr>
          <a:lstStyle/>
          <a:p>
            <a:r>
              <a:rPr lang="es-ES_tradnl" sz="2800"/>
              <a:t>3. Resultados/ Distribución de las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5576AD-D840-7AF6-C500-44C0D5298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214" y="476897"/>
            <a:ext cx="4274417" cy="26412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F498DE-80D8-5CD2-B066-AA2ABACF4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48" y="3118104"/>
            <a:ext cx="4501896" cy="2795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75743F-8929-E320-7B31-331A4330D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872" y="476897"/>
            <a:ext cx="4501896" cy="27174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F4E14F-DCDD-1E11-C720-B68081695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907" y="3252139"/>
            <a:ext cx="4442573" cy="27542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061CE-EEC5-190F-DEF5-B8B956BA02A7}"/>
              </a:ext>
            </a:extLst>
          </p:cNvPr>
          <p:cNvSpPr txBox="1"/>
          <p:nvPr/>
        </p:nvSpPr>
        <p:spPr>
          <a:xfrm>
            <a:off x="1371600" y="6064364"/>
            <a:ext cx="84764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/>
              <a:t>Los</a:t>
            </a:r>
            <a:r>
              <a:rPr lang="en-US" sz="1400" dirty="0"/>
              <a:t> </a:t>
            </a:r>
            <a:r>
              <a:rPr lang="en-US" sz="1400" dirty="0" err="1"/>
              <a:t>datos</a:t>
            </a:r>
            <a:r>
              <a:rPr lang="en-US" sz="1400" dirty="0"/>
              <a:t> </a:t>
            </a:r>
            <a:r>
              <a:rPr lang="en-US" sz="1400" b="1" dirty="0" err="1"/>
              <a:t>composicionales</a:t>
            </a:r>
            <a:r>
              <a:rPr lang="en-US" sz="1400" dirty="0"/>
              <a:t> (</a:t>
            </a:r>
            <a:r>
              <a:rPr lang="en-US" sz="1400" dirty="0" err="1"/>
              <a:t>donde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valores</a:t>
            </a:r>
            <a:r>
              <a:rPr lang="en-US" sz="1400" dirty="0"/>
              <a:t> de </a:t>
            </a:r>
            <a:r>
              <a:rPr lang="en-US" sz="1400" dirty="0" err="1"/>
              <a:t>cada</a:t>
            </a:r>
            <a:r>
              <a:rPr lang="en-US" sz="1400" dirty="0"/>
              <a:t> fila suman un 100%) </a:t>
            </a:r>
            <a:r>
              <a:rPr lang="en-US" sz="1400" dirty="0" err="1"/>
              <a:t>tienen</a:t>
            </a:r>
            <a:r>
              <a:rPr lang="en-US" sz="1400" dirty="0"/>
              <a:t> </a:t>
            </a:r>
            <a:r>
              <a:rPr lang="en-US" sz="1400" dirty="0" err="1"/>
              <a:t>características</a:t>
            </a:r>
            <a:r>
              <a:rPr lang="en-US" sz="1400" dirty="0"/>
              <a:t> </a:t>
            </a:r>
            <a:r>
              <a:rPr lang="en-US" sz="1400" dirty="0" err="1"/>
              <a:t>específicas</a:t>
            </a:r>
            <a:r>
              <a:rPr lang="en-US" sz="1400" dirty="0"/>
              <a:t> que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hacen</a:t>
            </a:r>
            <a:r>
              <a:rPr lang="en-US" sz="1400" dirty="0"/>
              <a:t> </a:t>
            </a:r>
            <a:r>
              <a:rPr lang="en-US" sz="1400" dirty="0" err="1"/>
              <a:t>adecuadamente</a:t>
            </a:r>
            <a:r>
              <a:rPr lang="en-US" sz="1400" dirty="0"/>
              <a:t> </a:t>
            </a:r>
            <a:r>
              <a:rPr lang="en-US" sz="1400" dirty="0" err="1"/>
              <a:t>modelables</a:t>
            </a:r>
            <a:r>
              <a:rPr lang="en-US" sz="1400" dirty="0"/>
              <a:t> con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b="1" dirty="0" err="1"/>
              <a:t>distribución</a:t>
            </a:r>
            <a:r>
              <a:rPr lang="en-US" sz="1400" b="1" dirty="0"/>
              <a:t> Dirichlet</a:t>
            </a:r>
            <a:r>
              <a:rPr lang="en-US" sz="1400" dirty="0"/>
              <a:t>. Al </a:t>
            </a:r>
            <a:r>
              <a:rPr lang="en-US" sz="1400" dirty="0" err="1"/>
              <a:t>analizar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de las variables </a:t>
            </a:r>
            <a:r>
              <a:rPr lang="en-US" sz="1400" dirty="0" err="1"/>
              <a:t>en</a:t>
            </a:r>
            <a:r>
              <a:rPr lang="en-US" sz="1400" dirty="0"/>
              <a:t> particular (la </a:t>
            </a:r>
            <a:r>
              <a:rPr lang="en-US" sz="1400" dirty="0" err="1"/>
              <a:t>contribución</a:t>
            </a:r>
            <a:r>
              <a:rPr lang="en-US" sz="1400" dirty="0"/>
              <a:t> marginal), </a:t>
            </a:r>
            <a:r>
              <a:rPr lang="en-US" sz="1400" dirty="0" err="1"/>
              <a:t>esta</a:t>
            </a:r>
            <a:r>
              <a:rPr lang="en-US" sz="1400" dirty="0"/>
              <a:t> </a:t>
            </a:r>
            <a:r>
              <a:rPr lang="en-US" sz="1400" dirty="0" err="1"/>
              <a:t>sigue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b="1" dirty="0" err="1"/>
              <a:t>distribución</a:t>
            </a:r>
            <a:r>
              <a:rPr lang="en-US" sz="1400" b="1" dirty="0"/>
              <a:t> Beta</a:t>
            </a:r>
            <a:r>
              <a:rPr lang="en-US" sz="1400" dirty="0"/>
              <a:t>.</a:t>
            </a:r>
            <a:endParaRPr lang="en-CL" sz="1400" dirty="0"/>
          </a:p>
        </p:txBody>
      </p:sp>
    </p:spTree>
    <p:extLst>
      <p:ext uri="{BB962C8B-B14F-4D97-AF65-F5344CB8AC3E}">
        <p14:creationId xmlns:p14="http://schemas.microsoft.com/office/powerpoint/2010/main" val="2923135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EB4D5-85AB-CE0E-D718-E0BAC8D67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04172-2017-67E0-4A65-D651C0DC1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Datos composicionales/ Distribución Dirichlet/ Análisis de una variable en particular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8E2951-3EC3-456B-B6B2-C4F555C92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42423"/>
            <a:ext cx="7713922" cy="448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24D5A3-7017-2F8F-5B90-25BD336637BB}"/>
              </a:ext>
            </a:extLst>
          </p:cNvPr>
          <p:cNvSpPr txBox="1"/>
          <p:nvPr/>
        </p:nvSpPr>
        <p:spPr>
          <a:xfrm>
            <a:off x="8552122" y="1801368"/>
            <a:ext cx="33625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b="1" dirty="0"/>
              <a:t>Distribución composicional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dirty="0"/>
              <a:t>Los datos se concentran en valores bajos, cercanos a 0 especialmente cuando las proporciones son dominadas por unas pocas categorías o la heterogeneidad entre variables es alta.</a:t>
            </a:r>
          </a:p>
        </p:txBody>
      </p:sp>
    </p:spTree>
    <p:extLst>
      <p:ext uri="{BB962C8B-B14F-4D97-AF65-F5344CB8AC3E}">
        <p14:creationId xmlns:p14="http://schemas.microsoft.com/office/powerpoint/2010/main" val="3411039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BA1CF-2E89-E36D-5E14-68E4DD494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FCFF0-C5A3-1DEF-9A99-F9A917AF6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Matriz de correlaciones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4F3C1B-AA9F-3FD8-6965-DDF719CE2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222184"/>
            <a:ext cx="6123023" cy="56358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5F7007-C98E-6B45-E27F-B165786169FD}"/>
              </a:ext>
            </a:extLst>
          </p:cNvPr>
          <p:cNvSpPr txBox="1"/>
          <p:nvPr/>
        </p:nvSpPr>
        <p:spPr>
          <a:xfrm>
            <a:off x="7623018" y="1810693"/>
            <a:ext cx="28608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1400" dirty="0"/>
              <a:t>Máxima correlación positiva 0,21: las variables tienen alguna relación en ciertos contextos pero no son interdependientes  de manera significativa.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78A11-0EDC-2BAA-4D65-169EF196AB3F}"/>
              </a:ext>
            </a:extLst>
          </p:cNvPr>
          <p:cNvSpPr txBox="1"/>
          <p:nvPr/>
        </p:nvSpPr>
        <p:spPr>
          <a:xfrm>
            <a:off x="7623018" y="3801037"/>
            <a:ext cx="29565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L"/>
            </a:defPPr>
            <a:lvl1pPr>
              <a:defRPr sz="1400"/>
            </a:lvl1pPr>
          </a:lstStyle>
          <a:p>
            <a:r>
              <a:rPr lang="es-ES_tradnl" noProof="0"/>
              <a:t>Máxima correlación negativa -0,13: hay competencia leve entre algunas variables, pero no es significativa.</a:t>
            </a:r>
          </a:p>
          <a:p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2279853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DDB52-FD1F-875C-7846-BA63CD1B4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B2535-C4CF-0C05-0569-BCC05619D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Aplicación de K-</a:t>
            </a:r>
            <a:r>
              <a:rPr lang="es-ES_tradnl" sz="3200" err="1"/>
              <a:t>Means</a:t>
            </a:r>
            <a:r>
              <a:rPr lang="es-ES_tradnl" sz="3200"/>
              <a:t>/ Número de </a:t>
            </a:r>
            <a:r>
              <a:rPr lang="es-ES_tradnl" sz="3200" err="1"/>
              <a:t>clusters</a:t>
            </a:r>
            <a:endParaRPr lang="es-ES_tradnl" sz="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1A79B-F0A4-DA16-B678-504D4F27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87429"/>
            <a:ext cx="72898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36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467C2-F58F-018A-EF9C-CF5800A41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75C64-1566-1851-BDF0-747CAE52A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Aplicación de K-</a:t>
            </a:r>
            <a:r>
              <a:rPr lang="es-ES_tradnl" sz="3200" err="1"/>
              <a:t>Means</a:t>
            </a:r>
            <a:r>
              <a:rPr lang="es-ES_tradnl" sz="3200"/>
              <a:t>/ Calidad de </a:t>
            </a:r>
            <a:r>
              <a:rPr lang="es-ES_tradnl" sz="3200" err="1"/>
              <a:t>clusters</a:t>
            </a:r>
            <a:endParaRPr lang="es-ES_tradnl" sz="3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51534B-86EA-6DF8-F287-BCC00DD79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38218"/>
            <a:ext cx="9116028" cy="559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02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28906-4A3D-3D61-385A-E1674635F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2EC6-0E07-D26D-22D3-53813714B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</a:t>
            </a:r>
            <a:r>
              <a:rPr lang="es-ES_tradnl" sz="3200" err="1"/>
              <a:t>Clustering</a:t>
            </a:r>
            <a:r>
              <a:rPr lang="es-ES_tradnl" sz="3200"/>
              <a:t> con K-MEANS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C126ED-BA85-47A9-8982-B53C954DD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91087"/>
              </p:ext>
            </p:extLst>
          </p:nvPr>
        </p:nvGraphicFramePr>
        <p:xfrm>
          <a:off x="3639492" y="2489704"/>
          <a:ext cx="3186821" cy="29616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077364">
                  <a:extLst>
                    <a:ext uri="{9D8B030D-6E8A-4147-A177-3AD203B41FA5}">
                      <a16:colId xmlns:a16="http://schemas.microsoft.com/office/drawing/2014/main" val="212920712"/>
                    </a:ext>
                  </a:extLst>
                </a:gridCol>
                <a:gridCol w="2109457">
                  <a:extLst>
                    <a:ext uri="{9D8B030D-6E8A-4147-A177-3AD203B41FA5}">
                      <a16:colId xmlns:a16="http://schemas.microsoft.com/office/drawing/2014/main" val="819790929"/>
                    </a:ext>
                  </a:extLst>
                </a:gridCol>
              </a:tblGrid>
              <a:tr h="324399">
                <a:tc>
                  <a:txBody>
                    <a:bodyPr/>
                    <a:lstStyle/>
                    <a:p>
                      <a:r>
                        <a:rPr lang="en-CL"/>
                        <a:t>Período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/>
                        <a:t>Desde-Hasta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5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2003-2005</a:t>
                      </a:r>
                      <a:endParaRPr lang="en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07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2006-2008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080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2009-2011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75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2012-2014</a:t>
                      </a:r>
                      <a:endParaRPr lang="en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980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/>
                        <a:t>2015-2017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10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/>
                        <a:t>2018-2020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736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/>
                        <a:t>2021-2022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679921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FCD93A7C-DA8A-0D65-332D-E1EA63ED303E}"/>
              </a:ext>
            </a:extLst>
          </p:cNvPr>
          <p:cNvSpPr txBox="1">
            <a:spLocks/>
          </p:cNvSpPr>
          <p:nvPr/>
        </p:nvSpPr>
        <p:spPr>
          <a:xfrm>
            <a:off x="838200" y="1076893"/>
            <a:ext cx="10515600" cy="860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dirty="0"/>
              <a:t>Analizaremos el período 2003 a 2022 puesto que hay mayor representación de países y facilita la interpretación de los resultados.</a:t>
            </a:r>
          </a:p>
        </p:txBody>
      </p:sp>
    </p:spTree>
    <p:extLst>
      <p:ext uri="{BB962C8B-B14F-4D97-AF65-F5344CB8AC3E}">
        <p14:creationId xmlns:p14="http://schemas.microsoft.com/office/powerpoint/2010/main" val="1362740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EFCBA-B11E-A163-8B08-BE65C8C7C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8D836-5387-4FB6-88FD-8DBB9EEE8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Aplicación de K-</a:t>
            </a:r>
            <a:r>
              <a:rPr lang="es-ES_tradnl" sz="3200" err="1"/>
              <a:t>Means</a:t>
            </a:r>
            <a:r>
              <a:rPr lang="es-ES_tradnl" sz="3200"/>
              <a:t>/ 3 </a:t>
            </a:r>
            <a:r>
              <a:rPr lang="es-ES_tradnl" sz="3200" err="1"/>
              <a:t>clusters</a:t>
            </a:r>
            <a:r>
              <a:rPr lang="es-ES_tradnl" sz="3200"/>
              <a:t>/ 2006-2008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1B689-7814-47A3-533D-271CC1CD0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147420"/>
            <a:ext cx="8421547" cy="563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8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C9CCA-0303-FEA6-228C-4AF3132D3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D4589-89C8-4E2A-41D3-9F141BCE3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Aplicación de K-</a:t>
            </a:r>
            <a:r>
              <a:rPr lang="es-ES_tradnl" sz="3200" err="1"/>
              <a:t>Means</a:t>
            </a:r>
            <a:r>
              <a:rPr lang="es-ES_tradnl" sz="3200"/>
              <a:t>/ 3 </a:t>
            </a:r>
            <a:r>
              <a:rPr lang="es-ES_tradnl" sz="3200" err="1"/>
              <a:t>clusters</a:t>
            </a:r>
            <a:r>
              <a:rPr lang="es-ES_tradnl" sz="3200"/>
              <a:t>/ 2012-2014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24F2FF-1463-0700-36AF-7B4754566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76756"/>
            <a:ext cx="8382804" cy="568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96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2DC80-E1BB-DC83-BE55-715F21D3B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FC1D-81F7-8C01-8169-1B546EC5B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Red de coincidencias y Grafo de comunidades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BF3DE-98DB-755F-78C9-82DD3E681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5660"/>
            <a:ext cx="11149204" cy="583530"/>
          </a:xfrm>
        </p:spPr>
        <p:txBody>
          <a:bodyPr>
            <a:noAutofit/>
          </a:bodyPr>
          <a:lstStyle/>
          <a:p>
            <a:r>
              <a:rPr lang="es-ES_tradnl" sz="1800">
                <a:latin typeface="Helvetica" pitchFamily="2" charset="0"/>
              </a:rPr>
              <a:t>¿Con qué frecuencia programas de gobierno tienden a estar en un mismo </a:t>
            </a:r>
            <a:r>
              <a:rPr lang="es-ES_tradnl" sz="1800" err="1">
                <a:latin typeface="Helvetica" pitchFamily="2" charset="0"/>
              </a:rPr>
              <a:t>cluster</a:t>
            </a:r>
            <a:r>
              <a:rPr lang="es-ES_tradnl" sz="1800">
                <a:latin typeface="Helvetica" pitchFamily="2" charset="0"/>
              </a:rPr>
              <a:t> en un período de tiempo?</a:t>
            </a:r>
            <a:endParaRPr lang="es-ES_tradnl" sz="140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92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F0A3E-E99C-40D9-EE50-4D51EC371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6651EB-AFA9-F8F5-F45C-3E760973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328" y="134414"/>
            <a:ext cx="7987496" cy="672358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4C76E6E-4C1B-DB37-F9DF-F17112339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42" y="1763393"/>
            <a:ext cx="2665341" cy="3465627"/>
          </a:xfrm>
        </p:spPr>
        <p:txBody>
          <a:bodyPr>
            <a:noAutofit/>
          </a:bodyPr>
          <a:lstStyle/>
          <a:p>
            <a:r>
              <a:rPr lang="es-ES_tradnl" sz="1400" dirty="0">
                <a:effectLst/>
                <a:latin typeface="Helvetica" pitchFamily="2" charset="0"/>
              </a:rPr>
              <a:t>El número en la celda indica cuántas veces esos dos países coincidieron en un mismo </a:t>
            </a:r>
            <a:r>
              <a:rPr lang="es-ES_tradnl" sz="1400" dirty="0" err="1">
                <a:effectLst/>
                <a:latin typeface="Helvetica" pitchFamily="2" charset="0"/>
              </a:rPr>
              <a:t>cluster</a:t>
            </a:r>
            <a:r>
              <a:rPr lang="es-ES_tradnl" sz="1400" dirty="0">
                <a:effectLst/>
                <a:latin typeface="Helvetica" pitchFamily="2" charset="0"/>
              </a:rPr>
              <a:t>.</a:t>
            </a:r>
          </a:p>
          <a:p>
            <a:r>
              <a:rPr lang="es-ES_tradnl" sz="1400" dirty="0">
                <a:latin typeface="Helvetica" pitchFamily="2" charset="0"/>
              </a:rPr>
              <a:t>Nota: se fijó un umbral mayor o igual a 3 coincidencias.</a:t>
            </a:r>
            <a:r>
              <a:rPr lang="es-ES_tradnl" sz="1400" dirty="0">
                <a:effectLst/>
                <a:latin typeface="Helvetica" pitchFamily="2" charset="0"/>
              </a:rPr>
              <a:t> </a:t>
            </a:r>
            <a:endParaRPr lang="es-ES_tradnl" sz="1100" dirty="0">
              <a:effectLst/>
              <a:latin typeface="Helvetica" pitchFamily="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C2D056-9B19-A547-6E75-7422DB94C93E}"/>
              </a:ext>
            </a:extLst>
          </p:cNvPr>
          <p:cNvSpPr txBox="1">
            <a:spLocks/>
          </p:cNvSpPr>
          <p:nvPr/>
        </p:nvSpPr>
        <p:spPr>
          <a:xfrm>
            <a:off x="178443" y="228627"/>
            <a:ext cx="5736220" cy="7967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2400">
                <a:latin typeface="Helvetica" pitchFamily="2" charset="0"/>
              </a:rPr>
              <a:t>3.Resultados/ Matriz</a:t>
            </a:r>
          </a:p>
          <a:p>
            <a:pPr marL="0" indent="0">
              <a:buNone/>
            </a:pPr>
            <a:r>
              <a:rPr lang="es-ES_tradnl" sz="2400">
                <a:latin typeface="Helvetica" pitchFamily="2" charset="0"/>
              </a:rPr>
              <a:t> de coincidencias</a:t>
            </a:r>
            <a:endParaRPr lang="es-ES_tradnl" sz="180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435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6FAE0-B68A-93FC-96B4-53E5B57A8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3304A-AA2C-22F2-1504-ADD39BABC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3419" y="2849428"/>
            <a:ext cx="9144000" cy="579572"/>
          </a:xfrm>
        </p:spPr>
        <p:txBody>
          <a:bodyPr>
            <a:normAutofit fontScale="90000"/>
          </a:bodyPr>
          <a:lstStyle/>
          <a:p>
            <a:r>
              <a:rPr lang="en-CL" sz="4400"/>
              <a:t>1.Planteamiento del problema</a:t>
            </a:r>
          </a:p>
        </p:txBody>
      </p:sp>
    </p:spTree>
    <p:extLst>
      <p:ext uri="{BB962C8B-B14F-4D97-AF65-F5344CB8AC3E}">
        <p14:creationId xmlns:p14="http://schemas.microsoft.com/office/powerpoint/2010/main" val="15169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49AB4-EF15-452E-A49B-2EA678B1E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B7F89-5DFA-5E88-8354-0C6533E6D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737333"/>
          </a:xfrm>
        </p:spPr>
        <p:txBody>
          <a:bodyPr>
            <a:normAutofit/>
          </a:bodyPr>
          <a:lstStyle/>
          <a:p>
            <a:r>
              <a:rPr lang="es-ES_tradnl" sz="3200"/>
              <a:t>3. Resultados/ Grafo de comunidades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28DD14-32CA-FFF5-43CA-BD83465EA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581" y="937549"/>
            <a:ext cx="6707800" cy="59204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5DA1B7-EE4E-9DA1-D5C2-D880842AD1E5}"/>
              </a:ext>
            </a:extLst>
          </p:cNvPr>
          <p:cNvSpPr txBox="1"/>
          <p:nvPr/>
        </p:nvSpPr>
        <p:spPr>
          <a:xfrm>
            <a:off x="8618899" y="1647731"/>
            <a:ext cx="30600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noProof="0" dirty="0">
                <a:effectLst/>
                <a:latin typeface="Helvetica" pitchFamily="2" charset="0"/>
              </a:rPr>
              <a:t>Con base en la Matriz de Coincidencias, se crea una red de coincidencias en la cual los nodos son los</a:t>
            </a:r>
          </a:p>
          <a:p>
            <a:r>
              <a:rPr lang="es-ES_tradnl" sz="1600" noProof="0" dirty="0">
                <a:effectLst/>
                <a:latin typeface="Helvetica" pitchFamily="2" charset="0"/>
              </a:rPr>
              <a:t>países y los enlaces son coincidencias en un </a:t>
            </a:r>
            <a:r>
              <a:rPr lang="es-ES_tradnl" sz="1600" noProof="0" dirty="0" err="1">
                <a:effectLst/>
                <a:latin typeface="Helvetica" pitchFamily="2" charset="0"/>
              </a:rPr>
              <a:t>cluster</a:t>
            </a:r>
            <a:r>
              <a:rPr lang="es-ES_tradnl" sz="1600" noProof="0" dirty="0">
                <a:effectLst/>
                <a:latin typeface="Helvetica" pitchFamily="2" charset="0"/>
              </a:rPr>
              <a:t>.</a:t>
            </a:r>
          </a:p>
          <a:p>
            <a:endParaRPr lang="es-ES_tradnl" sz="1600" dirty="0">
              <a:latin typeface="Helvetica" pitchFamily="2" charset="0"/>
            </a:endParaRPr>
          </a:p>
          <a:p>
            <a:r>
              <a:rPr lang="es-ES_tradnl" sz="1600" noProof="0" dirty="0">
                <a:effectLst/>
                <a:latin typeface="Helvetica" pitchFamily="2" charset="0"/>
              </a:rPr>
              <a:t>Con el algoritmo de </a:t>
            </a:r>
            <a:r>
              <a:rPr lang="es-ES_tradnl" sz="1600" noProof="0" dirty="0" err="1">
                <a:effectLst/>
                <a:latin typeface="Helvetica" pitchFamily="2" charset="0"/>
              </a:rPr>
              <a:t>Louvain</a:t>
            </a:r>
            <a:r>
              <a:rPr lang="es-ES_tradnl" sz="1600" noProof="0" dirty="0">
                <a:effectLst/>
                <a:latin typeface="Helvetica" pitchFamily="2" charset="0"/>
              </a:rPr>
              <a:t> se identifican comunidades.</a:t>
            </a:r>
          </a:p>
          <a:p>
            <a:endParaRPr lang="es-ES_tradnl" sz="1600" noProof="0" dirty="0"/>
          </a:p>
        </p:txBody>
      </p:sp>
    </p:spTree>
    <p:extLst>
      <p:ext uri="{BB962C8B-B14F-4D97-AF65-F5344CB8AC3E}">
        <p14:creationId xmlns:p14="http://schemas.microsoft.com/office/powerpoint/2010/main" val="1907719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5A010-B70A-F1CC-F3A7-17046DC12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B6CB-6481-9C76-599B-3DE09DB32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737333"/>
          </a:xfrm>
        </p:spPr>
        <p:txBody>
          <a:bodyPr>
            <a:normAutofit/>
          </a:bodyPr>
          <a:lstStyle/>
          <a:p>
            <a:r>
              <a:rPr lang="es-ES_tradnl" sz="3200"/>
              <a:t>3. Resultados/ Países por comunidad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B8277E-FA48-099C-699B-743B61A9E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91" y="937549"/>
            <a:ext cx="4235815" cy="37386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ABB410-1459-092F-6469-B03CB0FEC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669" y="3256439"/>
            <a:ext cx="7772400" cy="244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05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F1C68-0B08-DC5B-6DCE-774D33FC1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BD671-C875-4CD9-61C9-50ECA62E1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1015126"/>
          </a:xfrm>
        </p:spPr>
        <p:txBody>
          <a:bodyPr>
            <a:normAutofit/>
          </a:bodyPr>
          <a:lstStyle/>
          <a:p>
            <a:r>
              <a:rPr lang="es-ES_tradnl" sz="3200"/>
              <a:t>3. Resultados/ Red de coincidencias/ Métricas de centralidad (9 principales según Centralidad de Grado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4310B-2EC9-C8F9-870D-8F066F62A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34" y="2119940"/>
            <a:ext cx="8747802" cy="33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24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F86DE-B175-D354-1B75-A17BE5BCA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BD6B5-796E-C753-47D4-408CF3D19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1015126"/>
          </a:xfrm>
        </p:spPr>
        <p:txBody>
          <a:bodyPr>
            <a:normAutofit/>
          </a:bodyPr>
          <a:lstStyle/>
          <a:p>
            <a:r>
              <a:rPr lang="es-ES_tradnl" sz="3200"/>
              <a:t>3. Resultados/ Red de coincidencias/ Estadística básica de las comunidades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ABBC-B0FA-25E2-3AC9-F59A84B3E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360" y="1510853"/>
            <a:ext cx="9033878" cy="2503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FD5CDE-45CC-4AEC-7400-D806BB2A4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47" y="4564766"/>
            <a:ext cx="5397380" cy="1698874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1205CC6-2CF3-7DC5-AEC7-FF29743123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57450"/>
              </p:ext>
            </p:extLst>
          </p:nvPr>
        </p:nvGraphicFramePr>
        <p:xfrm>
          <a:off x="1265360" y="4550095"/>
          <a:ext cx="3186821" cy="163068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077364">
                  <a:extLst>
                    <a:ext uri="{9D8B030D-6E8A-4147-A177-3AD203B41FA5}">
                      <a16:colId xmlns:a16="http://schemas.microsoft.com/office/drawing/2014/main" val="212920712"/>
                    </a:ext>
                  </a:extLst>
                </a:gridCol>
                <a:gridCol w="2109457">
                  <a:extLst>
                    <a:ext uri="{9D8B030D-6E8A-4147-A177-3AD203B41FA5}">
                      <a16:colId xmlns:a16="http://schemas.microsoft.com/office/drawing/2014/main" val="81979092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r>
                        <a:rPr lang="es-ES_tradnl" sz="1100" noProof="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100" noProof="0" dirty="0"/>
                        <a:t>Nombre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516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s-ES_tradnl" sz="1100" noProof="0" dirty="0"/>
                        <a:t>per304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100" noProof="0" dirty="0"/>
                        <a:t>Corrupción política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0741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s-ES_tradnl" sz="1100" noProof="0" dirty="0"/>
                        <a:t>per603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Moralidad Tradicional: Favorable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08088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s-ES_tradnl" sz="1100" noProof="0" dirty="0"/>
                        <a:t>per604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Moralidad Tradicional: Desfavorable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7573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s-ES_tradnl" sz="1100" noProof="0" dirty="0"/>
                        <a:t>per605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1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Ley y Orden: Favorable</a:t>
                      </a:r>
                      <a:endParaRPr lang="es-ES_tradnl" sz="11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980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0365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E6BF1-7DC5-65F6-672A-185E5639C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4E6A7-5518-DD38-E20F-888EEC388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1015126"/>
          </a:xfrm>
        </p:spPr>
        <p:txBody>
          <a:bodyPr>
            <a:normAutofit/>
          </a:bodyPr>
          <a:lstStyle/>
          <a:p>
            <a:r>
              <a:rPr lang="es-ES_tradnl" sz="3200"/>
              <a:t>3. Resultados/ Comunidades en la red de coincidencias/ Matriz de promedios por variable y comunidad y </a:t>
            </a:r>
            <a:r>
              <a:rPr lang="es-ES_tradnl" sz="3200" err="1"/>
              <a:t>dataset</a:t>
            </a:r>
            <a:endParaRPr lang="es-ES_tradnl" sz="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82B5B-35C5-BD86-58F3-9A0058394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86" y="1215342"/>
            <a:ext cx="8230565" cy="5508444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51D5194-3B0E-3E77-5F62-05C911B6D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885632"/>
              </p:ext>
            </p:extLst>
          </p:nvPr>
        </p:nvGraphicFramePr>
        <p:xfrm>
          <a:off x="9564624" y="1974939"/>
          <a:ext cx="2404872" cy="163068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813012">
                  <a:extLst>
                    <a:ext uri="{9D8B030D-6E8A-4147-A177-3AD203B41FA5}">
                      <a16:colId xmlns:a16="http://schemas.microsoft.com/office/drawing/2014/main" val="212920712"/>
                    </a:ext>
                  </a:extLst>
                </a:gridCol>
                <a:gridCol w="1591860">
                  <a:extLst>
                    <a:ext uri="{9D8B030D-6E8A-4147-A177-3AD203B41FA5}">
                      <a16:colId xmlns:a16="http://schemas.microsoft.com/office/drawing/2014/main" val="819790929"/>
                    </a:ext>
                  </a:extLst>
                </a:gridCol>
              </a:tblGrid>
              <a:tr h="241189">
                <a:tc>
                  <a:txBody>
                    <a:bodyPr/>
                    <a:lstStyle/>
                    <a:p>
                      <a:r>
                        <a:rPr lang="es-ES_tradnl" sz="1100" noProof="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100" noProof="0" dirty="0"/>
                        <a:t>Nombre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5164"/>
                  </a:ext>
                </a:extLst>
              </a:tr>
              <a:tr h="241189">
                <a:tc>
                  <a:txBody>
                    <a:bodyPr/>
                    <a:lstStyle/>
                    <a:p>
                      <a:pPr algn="ctr"/>
                      <a:r>
                        <a:rPr lang="es-ES_tradnl" sz="1100" noProof="0" dirty="0"/>
                        <a:t>per304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100" noProof="0" dirty="0"/>
                        <a:t>Corrupción política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074114"/>
                  </a:ext>
                </a:extLst>
              </a:tr>
              <a:tr h="397252">
                <a:tc>
                  <a:txBody>
                    <a:bodyPr/>
                    <a:lstStyle/>
                    <a:p>
                      <a:pPr algn="ctr"/>
                      <a:r>
                        <a:rPr lang="es-ES_tradnl" sz="1100" noProof="0" dirty="0"/>
                        <a:t>per603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Moralidad Tradicional: Favorable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080887"/>
                  </a:ext>
                </a:extLst>
              </a:tr>
              <a:tr h="397252">
                <a:tc>
                  <a:txBody>
                    <a:bodyPr/>
                    <a:lstStyle/>
                    <a:p>
                      <a:pPr algn="ctr"/>
                      <a:r>
                        <a:rPr lang="es-ES_tradnl" sz="1100" noProof="0" dirty="0"/>
                        <a:t>per604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Moralidad Tradicional: Desfavorable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75732"/>
                  </a:ext>
                </a:extLst>
              </a:tr>
              <a:tr h="241189">
                <a:tc>
                  <a:txBody>
                    <a:bodyPr/>
                    <a:lstStyle/>
                    <a:p>
                      <a:pPr algn="ctr"/>
                      <a:r>
                        <a:rPr lang="es-ES_tradnl" sz="1100" noProof="0" dirty="0"/>
                        <a:t>per605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1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Ley y Orden: Favorable</a:t>
                      </a:r>
                      <a:endParaRPr lang="es-ES_tradnl" sz="11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980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721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46B9B-DA00-A34D-1080-A43262D2E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CD0A0-CAAA-829D-68C2-493249E15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805624"/>
          </a:xfrm>
        </p:spPr>
        <p:txBody>
          <a:bodyPr>
            <a:normAutofit fontScale="90000"/>
          </a:bodyPr>
          <a:lstStyle/>
          <a:p>
            <a:r>
              <a:rPr lang="es-ES_tradnl" sz="2800" dirty="0"/>
              <a:t>3. Resultados/ Histogramas de promedios por variable y comunidad y </a:t>
            </a:r>
            <a:r>
              <a:rPr lang="es-ES_tradnl" sz="2800" dirty="0" err="1"/>
              <a:t>dataset</a:t>
            </a:r>
            <a:endParaRPr lang="es-ES_tradnl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9331D3-D70C-F465-F7B2-33A339FC5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385" y="1005840"/>
            <a:ext cx="8634127" cy="581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63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244AE-D40F-55F1-3341-A21B2EA5F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C222-731D-246D-32AF-73A909B05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1015126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Comunidades en la red de coincidencias/ Tipificación (2003 a 2022)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802855-F0D0-3C3C-E1FC-190D4C045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871201"/>
              </p:ext>
            </p:extLst>
          </p:nvPr>
        </p:nvGraphicFramePr>
        <p:xfrm>
          <a:off x="480993" y="1483595"/>
          <a:ext cx="11035816" cy="40284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575941">
                  <a:extLst>
                    <a:ext uri="{9D8B030D-6E8A-4147-A177-3AD203B41FA5}">
                      <a16:colId xmlns:a16="http://schemas.microsoft.com/office/drawing/2014/main" val="212920712"/>
                    </a:ext>
                  </a:extLst>
                </a:gridCol>
                <a:gridCol w="5781270">
                  <a:extLst>
                    <a:ext uri="{9D8B030D-6E8A-4147-A177-3AD203B41FA5}">
                      <a16:colId xmlns:a16="http://schemas.microsoft.com/office/drawing/2014/main" val="819790929"/>
                    </a:ext>
                  </a:extLst>
                </a:gridCol>
                <a:gridCol w="3678605">
                  <a:extLst>
                    <a:ext uri="{9D8B030D-6E8A-4147-A177-3AD203B41FA5}">
                      <a16:colId xmlns:a16="http://schemas.microsoft.com/office/drawing/2014/main" val="201693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L"/>
                        <a:t>Comunidad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/>
                        <a:t>Países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/>
                        <a:t>Nombre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5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Armenia, Australia, </a:t>
                      </a:r>
                      <a:r>
                        <a:rPr lang="en-US" err="1"/>
                        <a:t>Dinamarca</a:t>
                      </a:r>
                      <a:r>
                        <a:rPr lang="en-US"/>
                        <a:t>, Finlandia, Alemania, Grecia, Nueva </a:t>
                      </a:r>
                      <a:r>
                        <a:rPr lang="en-US" err="1"/>
                        <a:t>Zelanda</a:t>
                      </a:r>
                      <a:r>
                        <a:rPr lang="en-US"/>
                        <a:t>, </a:t>
                      </a:r>
                      <a:r>
                        <a:rPr lang="en-US" err="1"/>
                        <a:t>Noruega</a:t>
                      </a:r>
                      <a:r>
                        <a:rPr lang="en-US"/>
                        <a:t>, Rumania, </a:t>
                      </a:r>
                      <a:r>
                        <a:rPr lang="en-US" err="1"/>
                        <a:t>Eslovenia</a:t>
                      </a:r>
                      <a:r>
                        <a:rPr lang="en-US"/>
                        <a:t>, </a:t>
                      </a:r>
                      <a:r>
                        <a:rPr lang="en-US" err="1"/>
                        <a:t>España</a:t>
                      </a:r>
                      <a:r>
                        <a:rPr lang="en-US"/>
                        <a:t>, </a:t>
                      </a:r>
                      <a:r>
                        <a:rPr lang="en-US" err="1"/>
                        <a:t>Estados</a:t>
                      </a:r>
                      <a:r>
                        <a:rPr lang="en-US"/>
                        <a:t> Unidos</a:t>
                      </a:r>
                      <a:endParaRPr lang="en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/>
                        <a:t>“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Democracias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con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liderazgo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transparencia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compromiso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con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orden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legal y social</a:t>
                      </a:r>
                      <a:r>
                        <a:rPr lang="en-CL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07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República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Checa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Estonia, Holanda, Portugal,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Eslovaquia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Conservadurismo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Social y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Fortalecimiento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 la Ley y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Orden”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080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Austria,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Brasil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Canadá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Chile, Panamá,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Sudáfrica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Suecia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Reino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Unido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Heterogeneidad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Gobernanza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con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Enfoque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Seguridad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Estabilidad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75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Bosnia-Herzegovina, Chipre, Georgia, Islandia,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Japón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Letonia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Montenegro, Serbia, Corea del Sur</a:t>
                      </a:r>
                      <a:endParaRPr lang="en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Problemas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gobernanza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equilibrando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crecimiento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económico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estabilidad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social”</a:t>
                      </a:r>
                      <a:endParaRPr lang="en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980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55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F8C64-C63E-F6B6-1BD5-8E542CC2B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78C6-3CD6-A0AF-5AAB-00AD01300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1015126"/>
          </a:xfrm>
        </p:spPr>
        <p:txBody>
          <a:bodyPr>
            <a:normAutofit/>
          </a:bodyPr>
          <a:lstStyle/>
          <a:p>
            <a:r>
              <a:rPr lang="es-ES_tradnl" sz="3200"/>
              <a:t>3. Resultados/ </a:t>
            </a:r>
            <a:r>
              <a:rPr lang="es-ES_tradnl" sz="3200" err="1"/>
              <a:t>Transparency</a:t>
            </a:r>
            <a:r>
              <a:rPr lang="es-ES_tradnl" sz="3200"/>
              <a:t> International/ CPI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51755B9-4223-7EB0-6D9B-EC6295C8485C}"/>
              </a:ext>
            </a:extLst>
          </p:cNvPr>
          <p:cNvSpPr txBox="1">
            <a:spLocks/>
          </p:cNvSpPr>
          <p:nvPr/>
        </p:nvSpPr>
        <p:spPr>
          <a:xfrm>
            <a:off x="1457608" y="1313314"/>
            <a:ext cx="10059201" cy="596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dirty="0"/>
              <a:t>CPI: </a:t>
            </a:r>
            <a:r>
              <a:rPr lang="es-ES_tradnl" sz="2400" dirty="0" err="1"/>
              <a:t>Corruption</a:t>
            </a:r>
            <a:r>
              <a:rPr lang="es-ES_tradnl" sz="2400" dirty="0"/>
              <a:t> </a:t>
            </a:r>
            <a:r>
              <a:rPr lang="es-ES_tradnl" sz="2400" dirty="0" err="1"/>
              <a:t>Perception</a:t>
            </a:r>
            <a:r>
              <a:rPr lang="es-ES_tradnl" sz="2400" dirty="0"/>
              <a:t> </a:t>
            </a:r>
            <a:r>
              <a:rPr lang="es-ES_tradnl" sz="2400" dirty="0" err="1"/>
              <a:t>Index</a:t>
            </a:r>
            <a:endParaRPr lang="es-ES_tradnl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F8092A-F68A-A6BD-F031-FDF9C2B4BB63}"/>
              </a:ext>
            </a:extLst>
          </p:cNvPr>
          <p:cNvSpPr txBox="1">
            <a:spLocks/>
          </p:cNvSpPr>
          <p:nvPr/>
        </p:nvSpPr>
        <p:spPr>
          <a:xfrm>
            <a:off x="1457608" y="1990019"/>
            <a:ext cx="10059201" cy="3215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/>
              <a:t>CPI es un índice percepción de corrupción en el sector público.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/>
              <a:t>En base a información provista por 13 entidades externas e independientes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err="1"/>
              <a:t>World</a:t>
            </a:r>
            <a:r>
              <a:rPr lang="es-ES_tradnl" sz="2400"/>
              <a:t> Bank, </a:t>
            </a:r>
            <a:r>
              <a:rPr lang="es-ES_tradnl" sz="2400" err="1"/>
              <a:t>World</a:t>
            </a:r>
            <a:r>
              <a:rPr lang="es-ES_tradnl" sz="2400"/>
              <a:t> </a:t>
            </a:r>
            <a:r>
              <a:rPr lang="es-ES_tradnl" sz="2400" err="1"/>
              <a:t>Economic</a:t>
            </a:r>
            <a:r>
              <a:rPr lang="es-ES_tradnl" sz="2400"/>
              <a:t> </a:t>
            </a:r>
            <a:r>
              <a:rPr lang="es-ES_tradnl" sz="2400" err="1"/>
              <a:t>Forum</a:t>
            </a:r>
            <a:r>
              <a:rPr lang="es-ES_tradnl" sz="2400"/>
              <a:t>, empresas consultoras y clasificadoras de riesgo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/>
              <a:t>Medición de variables estandarizadas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/>
              <a:t>Valores entre 0 y 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/>
              <a:t>CPI = 0	</a:t>
            </a:r>
            <a:r>
              <a:rPr lang="es-ES_tradnl" sz="2400" err="1"/>
              <a:t>Highly</a:t>
            </a:r>
            <a:r>
              <a:rPr lang="es-ES_tradnl" sz="2400"/>
              <a:t> </a:t>
            </a:r>
            <a:r>
              <a:rPr lang="es-ES_tradnl" sz="2400" err="1"/>
              <a:t>Corrupt</a:t>
            </a:r>
            <a:endParaRPr lang="es-ES_tradnl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/>
              <a:t>CPI = 100	</a:t>
            </a:r>
            <a:r>
              <a:rPr lang="es-ES_tradnl" sz="2400" err="1"/>
              <a:t>Very</a:t>
            </a:r>
            <a:r>
              <a:rPr lang="es-ES_tradnl" sz="2400"/>
              <a:t> </a:t>
            </a:r>
            <a:r>
              <a:rPr lang="es-ES_tradnl" sz="2400" err="1"/>
              <a:t>Clean</a:t>
            </a:r>
            <a:endParaRPr lang="es-ES_tradnl" sz="2400"/>
          </a:p>
          <a:p>
            <a:endParaRPr lang="es-ES_tradnl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A0797-98A1-0830-FC81-45D9994F4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014" y="339479"/>
            <a:ext cx="2688082" cy="59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32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CBC35-0A17-56FA-78C3-1791EFD97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93551-1FDF-77D4-FE6C-8620461A0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1015126"/>
          </a:xfrm>
        </p:spPr>
        <p:txBody>
          <a:bodyPr>
            <a:normAutofit/>
          </a:bodyPr>
          <a:lstStyle/>
          <a:p>
            <a:r>
              <a:rPr lang="es-ES_tradnl" sz="3200"/>
              <a:t>3. Resultados/ CPI por país 2012 a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863A6-C543-9B55-5E05-E52B3770B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320" y="927462"/>
            <a:ext cx="5419773" cy="593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86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E50B1-358F-C7D7-8F59-A064CF0CC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9B96D-3657-DD3D-91D2-6A69EA1A6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1015126"/>
          </a:xfrm>
        </p:spPr>
        <p:txBody>
          <a:bodyPr>
            <a:normAutofit/>
          </a:bodyPr>
          <a:lstStyle/>
          <a:p>
            <a:r>
              <a:rPr lang="es-ES_tradnl" sz="3200"/>
              <a:t>3. Resultados/ CPI por comunidad 2012 a 2023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CA023-CA0C-21CC-C011-46C2739BC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86" y="925975"/>
            <a:ext cx="7772400" cy="1240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9C6878-36B5-8295-C074-7AE810555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44" y="2345662"/>
            <a:ext cx="7772400" cy="451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98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10C87-8B95-7992-0DD1-02078DF16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368" y="538861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/>
              <a:t>1. Contexto y descripción del problema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D0F22-AC59-8D7C-D6A3-C0F421EFE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368" y="1453805"/>
            <a:ext cx="10515600" cy="49608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/>
              <a:t>Contexto:</a:t>
            </a:r>
          </a:p>
          <a:p>
            <a:r>
              <a:rPr lang="es-ES_tradnl" sz="2400"/>
              <a:t>En una elección presidencial, los programas de gobierno son meras declaraciones de intenciones de los candidatos. </a:t>
            </a:r>
          </a:p>
          <a:p>
            <a:r>
              <a:rPr lang="es-ES_tradnl" sz="2400"/>
              <a:t>Una vez que un candidato triunfa en una elección, la implementación del programa enfrenta diversos factores, como la realidad económica y política del país, y la necesidad de negociación legislativa.</a:t>
            </a:r>
          </a:p>
          <a:p>
            <a:endParaRPr lang="es-ES_tradnl" sz="2400"/>
          </a:p>
          <a:p>
            <a:pPr marL="0" indent="0">
              <a:buNone/>
            </a:pPr>
            <a:r>
              <a:rPr lang="es-ES_tradnl" sz="2400"/>
              <a:t>Problema:</a:t>
            </a:r>
          </a:p>
          <a:p>
            <a:r>
              <a:rPr lang="es-ES_tradnl" sz="2400"/>
              <a:t>Identificar patrones comunes entre países tomando como base los programas de gobierno de candidatos a la presidencia, que permita clasificarlos frente a la problemática común de la Corrupción.</a:t>
            </a:r>
          </a:p>
          <a:p>
            <a:endParaRPr lang="es-ES_tradnl" sz="2400"/>
          </a:p>
        </p:txBody>
      </p:sp>
    </p:spTree>
    <p:extLst>
      <p:ext uri="{BB962C8B-B14F-4D97-AF65-F5344CB8AC3E}">
        <p14:creationId xmlns:p14="http://schemas.microsoft.com/office/powerpoint/2010/main" val="4098449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D62F4-6213-CD43-B1F2-D721D4C30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9778-BC9D-039F-A929-C8C7BA16A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1015126"/>
          </a:xfrm>
        </p:spPr>
        <p:txBody>
          <a:bodyPr>
            <a:normAutofit/>
          </a:bodyPr>
          <a:lstStyle/>
          <a:p>
            <a:r>
              <a:rPr lang="es-ES_tradnl" sz="3200"/>
              <a:t>3. Resultados/ CPI por comunidad promedio 2012 a 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4A0AC8-3D41-1588-F422-7BEA45BAB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86" y="1406918"/>
            <a:ext cx="8644234" cy="475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40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8EF1E-85E6-F90E-00CF-A6BD2799A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C3BC8-8BC7-E4CC-7D83-2D4B813B2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784" y="2413874"/>
            <a:ext cx="8474410" cy="1015126"/>
          </a:xfrm>
        </p:spPr>
        <p:txBody>
          <a:bodyPr>
            <a:normAutofit/>
          </a:bodyPr>
          <a:lstStyle/>
          <a:p>
            <a:r>
              <a:rPr lang="es-ES_tradnl" sz="3200"/>
              <a:t>4. Conclusiones/ Trabajo futuro/ Limitaciones</a:t>
            </a:r>
          </a:p>
        </p:txBody>
      </p:sp>
    </p:spTree>
    <p:extLst>
      <p:ext uri="{BB962C8B-B14F-4D97-AF65-F5344CB8AC3E}">
        <p14:creationId xmlns:p14="http://schemas.microsoft.com/office/powerpoint/2010/main" val="112798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9C53F-D2EE-9E03-2AF1-66F15FA94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049C0-E3CD-AE76-C8B9-7664FD677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1015126"/>
          </a:xfrm>
        </p:spPr>
        <p:txBody>
          <a:bodyPr>
            <a:normAutofit/>
          </a:bodyPr>
          <a:lstStyle/>
          <a:p>
            <a:r>
              <a:rPr lang="es-ES_tradnl" sz="3200"/>
              <a:t>4. Conclusiones/ Trabajo futuro/ Limitaciones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190390D-8860-8B1E-CD89-753E2065F859}"/>
              </a:ext>
            </a:extLst>
          </p:cNvPr>
          <p:cNvSpPr txBox="1">
            <a:spLocks/>
          </p:cNvSpPr>
          <p:nvPr/>
        </p:nvSpPr>
        <p:spPr>
          <a:xfrm>
            <a:off x="386785" y="1404215"/>
            <a:ext cx="11130023" cy="181152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/>
              <a:t>Conclusiones: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/>
              <a:t>Es posible clasificar a los países en comunidades bien definidas con características similares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/>
              <a:t>Las comunidades individualizadas responden adecuadamente a la clasificación de un organismo como </a:t>
            </a:r>
            <a:r>
              <a:rPr lang="es-ES_tradnl" sz="2000" err="1"/>
              <a:t>Transparency</a:t>
            </a:r>
            <a:r>
              <a:rPr lang="es-ES_tradnl" sz="2000"/>
              <a:t> International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/>
              <a:t>Validación del método para analizar prioridades de los países resultando útil para recomendaciones políticas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EC0B16-785C-BB4A-160E-045BC212E8E9}"/>
              </a:ext>
            </a:extLst>
          </p:cNvPr>
          <p:cNvSpPr txBox="1">
            <a:spLocks/>
          </p:cNvSpPr>
          <p:nvPr/>
        </p:nvSpPr>
        <p:spPr>
          <a:xfrm>
            <a:off x="386782" y="3642264"/>
            <a:ext cx="11130023" cy="9805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/>
              <a:t>Trabajo futuro y mejoras: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/>
              <a:t>Explorar correlaciones entre las comunidades identificadas y otros factores externos como el sistema político, el crecimiento económico o los índices de democracia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91FD7C-0BF5-841A-68CF-32D9103DC1C8}"/>
              </a:ext>
            </a:extLst>
          </p:cNvPr>
          <p:cNvSpPr txBox="1">
            <a:spLocks/>
          </p:cNvSpPr>
          <p:nvPr/>
        </p:nvSpPr>
        <p:spPr>
          <a:xfrm>
            <a:off x="386782" y="5049316"/>
            <a:ext cx="11130023" cy="9805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/>
              <a:t>Limitaciones: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/>
              <a:t>Este análisis está basado en los datos disponibles en el </a:t>
            </a:r>
            <a:r>
              <a:rPr lang="es-ES_tradnl" sz="2000" err="1"/>
              <a:t>Manifesto</a:t>
            </a:r>
            <a:r>
              <a:rPr lang="es-ES_tradnl" sz="2000"/>
              <a:t> Project, lo que implica que las conclusiones están sujetas a la calidad y representatividad de esos datos</a:t>
            </a:r>
          </a:p>
        </p:txBody>
      </p:sp>
    </p:spTree>
    <p:extLst>
      <p:ext uri="{BB962C8B-B14F-4D97-AF65-F5344CB8AC3E}">
        <p14:creationId xmlns:p14="http://schemas.microsoft.com/office/powerpoint/2010/main" val="3436374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0C5A1-7345-7F68-F720-A3A61E378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91D58-303F-631E-D0FA-69465D3E0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784" y="2413874"/>
            <a:ext cx="8474410" cy="1015126"/>
          </a:xfrm>
        </p:spPr>
        <p:txBody>
          <a:bodyPr>
            <a:normAutofit/>
          </a:bodyPr>
          <a:lstStyle/>
          <a:p>
            <a:r>
              <a:rPr lang="es-ES_tradnl" sz="3200"/>
              <a:t>Muchas gracias.</a:t>
            </a:r>
          </a:p>
        </p:txBody>
      </p:sp>
    </p:spTree>
    <p:extLst>
      <p:ext uri="{BB962C8B-B14F-4D97-AF65-F5344CB8AC3E}">
        <p14:creationId xmlns:p14="http://schemas.microsoft.com/office/powerpoint/2010/main" val="1444248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58716-183A-B87B-FB00-877954352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E0683-E52E-F96F-38A5-9CBD6B87B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784" y="2413874"/>
            <a:ext cx="8474410" cy="1015126"/>
          </a:xfrm>
        </p:spPr>
        <p:txBody>
          <a:bodyPr>
            <a:normAutofit/>
          </a:bodyPr>
          <a:lstStyle/>
          <a:p>
            <a:r>
              <a:rPr lang="es-ES_tradnl" sz="3200" err="1"/>
              <a:t>Backup</a:t>
            </a:r>
            <a:endParaRPr lang="es-ES_tradnl" sz="3200"/>
          </a:p>
        </p:txBody>
      </p:sp>
    </p:spTree>
    <p:extLst>
      <p:ext uri="{BB962C8B-B14F-4D97-AF65-F5344CB8AC3E}">
        <p14:creationId xmlns:p14="http://schemas.microsoft.com/office/powerpoint/2010/main" val="26664067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2D1FC-13CF-F751-C6D2-9AE433D0A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08FDB-5524-4E6B-443A-9FF4D0153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/>
              <a:t>3. Resultados/ Calidad del </a:t>
            </a:r>
            <a:r>
              <a:rPr lang="es-ES_tradnl" sz="3200" err="1"/>
              <a:t>dataset</a:t>
            </a:r>
            <a:r>
              <a:rPr lang="es-ES_tradnl" sz="3200"/>
              <a:t> (</a:t>
            </a:r>
            <a:r>
              <a:rPr lang="es-ES_tradnl" sz="3200" err="1"/>
              <a:t>cont</a:t>
            </a:r>
            <a:r>
              <a:rPr lang="es-ES_tradnl" sz="320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734EA-A9B9-08ED-E90E-075D4AAEE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1198"/>
            <a:ext cx="7772400" cy="53736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ECDC5E-B4D3-7D85-CB2A-229A34E65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600" y="1615659"/>
            <a:ext cx="3376804" cy="5042126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s-ES_tradnl" sz="1400">
                <a:effectLst/>
                <a:latin typeface="Helvetica" pitchFamily="2" charset="0"/>
              </a:rPr>
              <a:t>Comentario: </a:t>
            </a:r>
          </a:p>
          <a:p>
            <a:r>
              <a:rPr lang="es-ES_tradnl" sz="1400">
                <a:effectLst/>
                <a:latin typeface="Helvetica" pitchFamily="2" charset="0"/>
              </a:rPr>
              <a:t>Se puede apreciar claramente la importancia que ha ido adquiriendo este aspecto en Chile, variando desde 1,1 en 1989 a 5,2 en 2021 (4.8 veces). Esto ha sido impulsado por un fuerte aumento de las menciones en los programas presidenciales a dotar de mayores recursos a las policías y mayor rigurosidad en los tribunales. </a:t>
            </a:r>
          </a:p>
          <a:p>
            <a:r>
              <a:rPr lang="es-ES_tradnl" sz="1400">
                <a:effectLst/>
                <a:latin typeface="Helvetica" pitchFamily="2" charset="0"/>
              </a:rPr>
              <a:t>Debe mencionarse el caso MOP-GATE (financiamiento ilegal de la política) en 2003 lo que es consistente con el aumento de la variable per304. </a:t>
            </a:r>
          </a:p>
          <a:p>
            <a:r>
              <a:rPr lang="es-ES_tradnl" sz="1400">
                <a:effectLst/>
                <a:latin typeface="Helvetica" pitchFamily="2" charset="0"/>
              </a:rPr>
              <a:t>En forma similar, la variable per605_1 (Ley y Orden: Favorable), toma relevancia a partir de 2009 con aumentos en 2014 y 2015, coincidentemente con los escándalos de financiamiento irregular de la política (casos Penta y SQM), y “</a:t>
            </a:r>
            <a:r>
              <a:rPr lang="es-ES_tradnl" sz="1400" err="1">
                <a:effectLst/>
                <a:latin typeface="Helvetica" pitchFamily="2" charset="0"/>
              </a:rPr>
              <a:t>PacoGate</a:t>
            </a:r>
            <a:r>
              <a:rPr lang="es-ES_tradnl" sz="1400">
                <a:effectLst/>
                <a:latin typeface="Helvetica" pitchFamily="2" charset="0"/>
              </a:rPr>
              <a:t>” en 2017.</a:t>
            </a:r>
          </a:p>
          <a:p>
            <a:endParaRPr lang="es-ES_tradnl" sz="1400"/>
          </a:p>
        </p:txBody>
      </p:sp>
    </p:spTree>
    <p:extLst>
      <p:ext uri="{BB962C8B-B14F-4D97-AF65-F5344CB8AC3E}">
        <p14:creationId xmlns:p14="http://schemas.microsoft.com/office/powerpoint/2010/main" val="2003921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CF0A8-DF13-10B6-A0BC-35BEBD41F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FF088-7846-06CF-E517-AD1858077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/>
              <a:t>3. Resultados / Calidad del </a:t>
            </a:r>
            <a:r>
              <a:rPr lang="es-ES_tradnl" sz="3200" err="1"/>
              <a:t>dataset</a:t>
            </a:r>
            <a:r>
              <a:rPr lang="es-ES_tradnl" sz="3200"/>
              <a:t> (</a:t>
            </a:r>
            <a:r>
              <a:rPr lang="es-ES_tradnl" sz="3200" err="1"/>
              <a:t>cont</a:t>
            </a:r>
            <a:r>
              <a:rPr lang="es-ES_tradnl" sz="3200"/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3A1ACA-3572-4DC1-90EE-12055B2D2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600" y="1615659"/>
            <a:ext cx="3376804" cy="4452637"/>
          </a:xfrm>
        </p:spPr>
        <p:txBody>
          <a:bodyPr>
            <a:noAutofit/>
          </a:bodyPr>
          <a:lstStyle/>
          <a:p>
            <a:r>
              <a:rPr lang="es-ES_tradnl" sz="1800">
                <a:effectLst/>
                <a:latin typeface="Helvetica" pitchFamily="2" charset="0"/>
              </a:rPr>
              <a:t>Comentario</a:t>
            </a:r>
            <a:r>
              <a:rPr lang="es-ES_tradnl" sz="1400">
                <a:effectLst/>
                <a:latin typeface="Helvetica" pitchFamily="2" charset="0"/>
              </a:rPr>
              <a:t>: </a:t>
            </a:r>
          </a:p>
          <a:p>
            <a:r>
              <a:rPr lang="es-ES_tradnl" sz="1400">
                <a:effectLst/>
                <a:latin typeface="Helvetica" pitchFamily="2" charset="0"/>
              </a:rPr>
              <a:t>per607_3 (menciones a Multiculturalismo: Derechos Indígenas: Positivo) creció en menciones desde 1993 en adelante. Esto coincide con la promulgación de Ley Indígena y la creación de la CONADI (1993), y con el conflicto por la construcción de la central Ralco a fines de la década de 1990 e inicios de los 2000). Llama la atención la disminución en las menciones a partir de 2009 lo que se debe a otros aspectos que generaron más menciones.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AF0CA-E7A3-DA9C-9804-BAC58A22B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77506"/>
            <a:ext cx="7772400" cy="535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16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1B110-6EAE-7C71-EABA-7B72127B2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0C9EE-BF56-CFE1-52E7-E2F8D71C8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Aplicación de K-</a:t>
            </a:r>
            <a:r>
              <a:rPr lang="es-ES_tradnl" sz="3200" err="1"/>
              <a:t>Means</a:t>
            </a:r>
            <a:r>
              <a:rPr lang="es-ES_tradnl" sz="3200"/>
              <a:t>/ 3 </a:t>
            </a:r>
            <a:r>
              <a:rPr lang="es-ES_tradnl" sz="3200" err="1"/>
              <a:t>clusters</a:t>
            </a:r>
            <a:r>
              <a:rPr lang="es-ES_tradnl" sz="3200"/>
              <a:t>/ 2003-2005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11097-846C-1635-41F8-C3EE6E4FD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043570"/>
            <a:ext cx="8317375" cy="563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709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6FE25-0EE0-65C7-FFEA-187B52AC7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D9E3-2470-1785-44BA-527DD80B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Aplicación de K-</a:t>
            </a:r>
            <a:r>
              <a:rPr lang="es-ES_tradnl" sz="3200" err="1"/>
              <a:t>Means</a:t>
            </a:r>
            <a:r>
              <a:rPr lang="es-ES_tradnl" sz="3200"/>
              <a:t>/ 3 </a:t>
            </a:r>
            <a:r>
              <a:rPr lang="es-ES_tradnl" sz="3200" err="1"/>
              <a:t>clusters</a:t>
            </a:r>
            <a:r>
              <a:rPr lang="es-ES_tradnl" sz="3200"/>
              <a:t>/ 2009-2011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1906B-9931-E825-F78C-D261DD316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65199"/>
            <a:ext cx="8514144" cy="57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747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74979-059C-8476-4A09-534E7C1FE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92B40-587D-A95B-312F-DC00D24DA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Aplicación de K-</a:t>
            </a:r>
            <a:r>
              <a:rPr lang="es-ES_tradnl" sz="3200" err="1"/>
              <a:t>Means</a:t>
            </a:r>
            <a:r>
              <a:rPr lang="es-ES_tradnl" sz="3200"/>
              <a:t>/ 3 </a:t>
            </a:r>
            <a:r>
              <a:rPr lang="es-ES_tradnl" sz="3200" err="1"/>
              <a:t>clusters</a:t>
            </a:r>
            <a:r>
              <a:rPr lang="es-ES_tradnl" sz="3200"/>
              <a:t>/ 2015-2017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8E4D1-A01D-DE61-B8F3-8437A86F4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5804"/>
            <a:ext cx="8815086" cy="592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6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4739B-F730-3A03-E96B-B019BFBB2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F627A-8F99-D17D-2E39-1782CC8F6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788" y="2376714"/>
            <a:ext cx="5750731" cy="677291"/>
          </a:xfrm>
        </p:spPr>
        <p:txBody>
          <a:bodyPr>
            <a:normAutofit/>
          </a:bodyPr>
          <a:lstStyle/>
          <a:p>
            <a:r>
              <a:rPr lang="es-ES_tradnl" sz="3200"/>
              <a:t>2. Hipótesis y objetivos</a:t>
            </a:r>
          </a:p>
        </p:txBody>
      </p:sp>
    </p:spTree>
    <p:extLst>
      <p:ext uri="{BB962C8B-B14F-4D97-AF65-F5344CB8AC3E}">
        <p14:creationId xmlns:p14="http://schemas.microsoft.com/office/powerpoint/2010/main" val="1695146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3364B-4276-16F1-C643-4700506BD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76375-B0A1-DD5B-CB52-0409D1A3D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Aplicación de K-</a:t>
            </a:r>
            <a:r>
              <a:rPr lang="es-ES_tradnl" sz="3200" err="1"/>
              <a:t>Means</a:t>
            </a:r>
            <a:r>
              <a:rPr lang="es-ES_tradnl" sz="3200"/>
              <a:t>/ 3 </a:t>
            </a:r>
            <a:r>
              <a:rPr lang="es-ES_tradnl" sz="3200" err="1"/>
              <a:t>clusters</a:t>
            </a:r>
            <a:r>
              <a:rPr lang="es-ES_tradnl" sz="3200"/>
              <a:t>/ 2018-2020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900C5-7660-179A-ECE4-C512B68AE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028700"/>
            <a:ext cx="8803511" cy="56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52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80D5C-5750-1B5E-C6C2-6C497F863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B1593-30BB-2166-9B30-83585F8C4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Aplicación de K-</a:t>
            </a:r>
            <a:r>
              <a:rPr lang="es-ES_tradnl" sz="3200" err="1"/>
              <a:t>Means</a:t>
            </a:r>
            <a:r>
              <a:rPr lang="es-ES_tradnl" sz="3200"/>
              <a:t>/ 3 </a:t>
            </a:r>
            <a:r>
              <a:rPr lang="es-ES_tradnl" sz="3200" err="1"/>
              <a:t>clusters</a:t>
            </a:r>
            <a:r>
              <a:rPr lang="es-ES_tradnl" sz="3200"/>
              <a:t>/ 2021-2022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B8BCD-252D-468C-0617-B9549795B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58850"/>
            <a:ext cx="8907684" cy="578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366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0CEAA-E597-1A69-7A43-687EE018E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3444-D53C-7EA5-8984-750C9577F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1015126"/>
          </a:xfrm>
        </p:spPr>
        <p:txBody>
          <a:bodyPr>
            <a:normAutofit/>
          </a:bodyPr>
          <a:lstStyle/>
          <a:p>
            <a:r>
              <a:rPr lang="es-ES_tradnl" sz="3200"/>
              <a:t>3. Resultados/ Red de coincidencias/ Métricas de centralidad (9 principales según Centralidad de Grado (</a:t>
            </a:r>
            <a:r>
              <a:rPr lang="es-ES_tradnl" sz="3200" err="1"/>
              <a:t>cont</a:t>
            </a:r>
            <a:r>
              <a:rPr lang="es-ES_tradnl" sz="320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53583-6ACF-1284-7A57-AD205C2D4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15341"/>
            <a:ext cx="6519082" cy="548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835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4DCC0-10B2-F30B-A5FF-01660A2BE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1133F-D811-EC2C-D4C7-52C067D69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026" y="732218"/>
            <a:ext cx="8474410" cy="560554"/>
          </a:xfrm>
        </p:spPr>
        <p:txBody>
          <a:bodyPr>
            <a:normAutofit/>
          </a:bodyPr>
          <a:lstStyle/>
          <a:p>
            <a:r>
              <a:rPr lang="es-ES_tradnl" sz="3200" err="1"/>
              <a:t>Quasi</a:t>
            </a:r>
            <a:r>
              <a:rPr lang="es-ES_tradnl" sz="3200"/>
              <a:t> </a:t>
            </a:r>
            <a:r>
              <a:rPr lang="es-ES_tradnl" sz="3200" err="1"/>
              <a:t>sentence</a:t>
            </a:r>
            <a:r>
              <a:rPr lang="es-ES_tradnl" sz="320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CBE2D-39A5-B10C-EB32-BBF43D786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026" y="1522305"/>
            <a:ext cx="7772400" cy="1438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71AB94-4A22-0E93-F907-F41FF1B8F289}"/>
              </a:ext>
            </a:extLst>
          </p:cNvPr>
          <p:cNvSpPr txBox="1"/>
          <p:nvPr/>
        </p:nvSpPr>
        <p:spPr>
          <a:xfrm>
            <a:off x="1965434" y="3237186"/>
            <a:ext cx="78512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noProof="0"/>
              <a:t>Una cuasi-oración contiene exactamente una declaración o "mensaje".</a:t>
            </a:r>
          </a:p>
          <a:p>
            <a:r>
              <a:rPr lang="es-ES_tradnl" sz="1600" noProof="0" dirty="0"/>
              <a:t>En muchos casos, los partidos hacen una declaración por oración, lo que resulta en una cuasi oración equivalente a una frase completa. Por lo tanto, la regla unificadora básica es que una oración es, como mínimo, una cuasi-oración. En ningún caso dos o más frases pueden formar una cuasi-oración. Hay, sin embargo, casos en los que una oración natural contiene más de una cuasi oración, como se analiza a continuación.</a:t>
            </a:r>
          </a:p>
        </p:txBody>
      </p:sp>
    </p:spTree>
    <p:extLst>
      <p:ext uri="{BB962C8B-B14F-4D97-AF65-F5344CB8AC3E}">
        <p14:creationId xmlns:p14="http://schemas.microsoft.com/office/powerpoint/2010/main" val="20201762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83FF2-9B31-F9E4-3807-B9114DE1A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9E2F-CD83-D147-5FB5-BED232F0B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Distribución de las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E6984-F5B6-7D4D-C905-65D63B40E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598" y="1136317"/>
            <a:ext cx="7772400" cy="480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028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E5068-A294-86AD-040C-50CF8C721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3E069-D6BC-8C75-5006-CB4D602BB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Distribución de las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6C4B3-4E01-2FD8-8223-92EB81B49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01" y="1097325"/>
            <a:ext cx="8246952" cy="512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975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C9C9C-111C-166B-05F5-681A5E0DF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FBAD7-AA2F-5936-CC2C-3C69DB6CC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Distribución de las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DD033-5BDA-C32E-643E-7C6629B35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83275"/>
            <a:ext cx="8389658" cy="50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087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3CCCC-9199-06E2-B33D-2C060DBAF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6F8F5-7028-9180-4A00-E71A5E5D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/>
              <a:t>3. Resultados/ Distribución de las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EA159-FE50-4213-3169-AB022DD4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020149"/>
            <a:ext cx="8523083" cy="528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82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ED24C-30DF-CFC7-A990-FD42568FA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CE36-CD48-98FA-CFEB-3A31D641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/>
              <a:t>2.1 Hipótesis y Objetivos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2240C-5B25-16D3-6A08-96A33467B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753"/>
            <a:ext cx="2755392" cy="3630168"/>
          </a:xfrm>
        </p:spPr>
        <p:txBody>
          <a:bodyPr>
            <a:normAutofit/>
          </a:bodyPr>
          <a:lstStyle/>
          <a:p>
            <a:r>
              <a:rPr lang="es-ES_tradnl" sz="1800"/>
              <a:t>Hipótesis</a:t>
            </a:r>
          </a:p>
          <a:p>
            <a:pPr marL="0" indent="0">
              <a:buNone/>
            </a:pPr>
            <a:r>
              <a:rPr lang="es-ES_tradnl" sz="1800"/>
              <a:t>“Los programas de gobierno reflejan patrones comunes que permiten agrupar países en comunidades según sus prioridades temáticas, mostrando diferencias consistentes entre comunidades en términos de énfasis político”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8B6FA1-4082-95A5-0742-14D6667BE641}"/>
              </a:ext>
            </a:extLst>
          </p:cNvPr>
          <p:cNvSpPr txBox="1">
            <a:spLocks/>
          </p:cNvSpPr>
          <p:nvPr/>
        </p:nvSpPr>
        <p:spPr>
          <a:xfrm>
            <a:off x="3432048" y="1444753"/>
            <a:ext cx="2755392" cy="3630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/>
              <a:t>Objetivo general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_tradnl" sz="1800"/>
              <a:t>“Identificar patrones comunes en los programas de gobierno relacionados con la corrupción que permitan agrupar países en comunidades, analizando las diferencias y similitudes temáticas entre las comunidades a lo largo del tiempo”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12B8D7-64E4-8687-D43B-3913E7A1140A}"/>
              </a:ext>
            </a:extLst>
          </p:cNvPr>
          <p:cNvSpPr txBox="1">
            <a:spLocks/>
          </p:cNvSpPr>
          <p:nvPr/>
        </p:nvSpPr>
        <p:spPr>
          <a:xfrm>
            <a:off x="6297168" y="809245"/>
            <a:ext cx="2755392" cy="17922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400"/>
              <a:t>Objetivo específico 1</a:t>
            </a:r>
          </a:p>
          <a:p>
            <a:pPr marL="0" indent="0">
              <a:buNone/>
            </a:pPr>
            <a:r>
              <a:rPr lang="es-ES_tradnl" sz="1400"/>
              <a:t>Analizar las variables del </a:t>
            </a:r>
            <a:r>
              <a:rPr lang="es-ES_tradnl" sz="1400" err="1"/>
              <a:t>Manifesto</a:t>
            </a:r>
            <a:r>
              <a:rPr lang="es-ES_tradnl" sz="1400"/>
              <a:t> Project relacionadas con la corrupción, y cómo estas se distribuyen en los programas de gobierno de los países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_tradnl" sz="14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133896-7A5D-01D2-AFCC-F1022AB279E3}"/>
              </a:ext>
            </a:extLst>
          </p:cNvPr>
          <p:cNvSpPr txBox="1">
            <a:spLocks/>
          </p:cNvSpPr>
          <p:nvPr/>
        </p:nvSpPr>
        <p:spPr>
          <a:xfrm>
            <a:off x="6297168" y="2871852"/>
            <a:ext cx="2755392" cy="17922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CL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_tradnl"/>
              <a:t>Objetivo específico 2</a:t>
            </a:r>
          </a:p>
          <a:p>
            <a:pPr marL="0" indent="0">
              <a:buNone/>
            </a:pPr>
            <a:r>
              <a:rPr lang="es-ES_tradnl"/>
              <a:t>Detectar comunidades de países: Aplicar técnicas de </a:t>
            </a:r>
            <a:r>
              <a:rPr lang="es-ES_tradnl" err="1"/>
              <a:t>clustering</a:t>
            </a:r>
            <a:r>
              <a:rPr lang="es-ES_tradnl"/>
              <a:t> para identificar comunidades de países en base a sus programas de gobierno y analizar su composición en diferentes períodos de tiempo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458E31-208F-B68D-B02B-404A9AF42DAB}"/>
              </a:ext>
            </a:extLst>
          </p:cNvPr>
          <p:cNvSpPr txBox="1">
            <a:spLocks/>
          </p:cNvSpPr>
          <p:nvPr/>
        </p:nvSpPr>
        <p:spPr>
          <a:xfrm>
            <a:off x="6297168" y="4934459"/>
            <a:ext cx="2755392" cy="17922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CL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_tradnl"/>
              <a:t>Objetivo específico 3</a:t>
            </a:r>
          </a:p>
          <a:p>
            <a:pPr marL="0" indent="0">
              <a:buNone/>
            </a:pPr>
            <a:r>
              <a:rPr lang="es-ES_tradnl"/>
              <a:t>Calcular y visualizar las diferencias en las variables relacionadas con la corrupción y las áreas temáticas principales entre las comunidades detectadas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036D6C-2316-0510-4722-5BA407FEC72B}"/>
              </a:ext>
            </a:extLst>
          </p:cNvPr>
          <p:cNvSpPr txBox="1">
            <a:spLocks/>
          </p:cNvSpPr>
          <p:nvPr/>
        </p:nvSpPr>
        <p:spPr>
          <a:xfrm>
            <a:off x="9277609" y="809245"/>
            <a:ext cx="2755392" cy="17922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400"/>
              <a:t>Objetivo específico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_tradnl" sz="1400"/>
              <a:t>Visualizar coincidencias entre países: Construir </a:t>
            </a:r>
            <a:r>
              <a:rPr lang="es-ES_tradnl" sz="1400" err="1"/>
              <a:t>heatmaps</a:t>
            </a:r>
            <a:r>
              <a:rPr lang="es-ES_tradnl" sz="1400"/>
              <a:t> y redes de coincidencias para entender cuántas veces los países comparten un mismo clúster en diferentes períodos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B085438-38E7-72EC-DAB7-665C4F3564EF}"/>
              </a:ext>
            </a:extLst>
          </p:cNvPr>
          <p:cNvSpPr txBox="1">
            <a:spLocks/>
          </p:cNvSpPr>
          <p:nvPr/>
        </p:nvSpPr>
        <p:spPr>
          <a:xfrm>
            <a:off x="9277609" y="2871851"/>
            <a:ext cx="2755392" cy="17922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CL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_tradnl"/>
              <a:t>Objetivo específico 5</a:t>
            </a:r>
          </a:p>
          <a:p>
            <a:pPr marL="0" indent="0">
              <a:buNone/>
            </a:pPr>
            <a:r>
              <a:rPr lang="es-ES_tradnl"/>
              <a:t>Caracterizar las comunidades en base a sus prioridades temáticas: Explorar si las comunidades detectadas reflejan diferencias estructurales relacionadas con características políticas, económicas o sociales</a:t>
            </a:r>
          </a:p>
        </p:txBody>
      </p:sp>
    </p:spTree>
    <p:extLst>
      <p:ext uri="{BB962C8B-B14F-4D97-AF65-F5344CB8AC3E}">
        <p14:creationId xmlns:p14="http://schemas.microsoft.com/office/powerpoint/2010/main" val="346241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7BA6B-F02B-6F7E-6EFB-AE3589AFD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C22D-5BA7-4C4F-649C-1D9DB3654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/>
              <a:t>2.2 Descripción de los 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5F84C-59D1-86CF-6629-F47BBB4B1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4017"/>
            <a:ext cx="11190402" cy="402335"/>
          </a:xfrm>
        </p:spPr>
        <p:txBody>
          <a:bodyPr>
            <a:noAutofit/>
          </a:bodyPr>
          <a:lstStyle/>
          <a:p>
            <a:r>
              <a:rPr lang="es-ES_tradnl" sz="1800" err="1"/>
              <a:t>Manifesto</a:t>
            </a:r>
            <a:r>
              <a:rPr lang="es-ES_tradnl" sz="1800"/>
              <a:t> Project</a:t>
            </a:r>
            <a:r>
              <a:rPr lang="es-ES_tradnl" sz="2400"/>
              <a:t>: </a:t>
            </a:r>
            <a:r>
              <a:rPr lang="es-ES_tradnl" sz="1600">
                <a:effectLst/>
                <a:latin typeface="Helvetica" pitchFamily="2" charset="0"/>
              </a:rPr>
              <a:t>analiza los programas de gobierno de los partidos políticos para estudiar sus preferencias políticas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A39983B-43AB-9B2F-66D2-1773E58331CD}"/>
              </a:ext>
            </a:extLst>
          </p:cNvPr>
          <p:cNvSpPr txBox="1">
            <a:spLocks/>
          </p:cNvSpPr>
          <p:nvPr/>
        </p:nvSpPr>
        <p:spPr>
          <a:xfrm>
            <a:off x="838200" y="1522353"/>
            <a:ext cx="10210014" cy="402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/>
              <a:t>Ejemplo de un </a:t>
            </a:r>
            <a:r>
              <a:rPr lang="es-ES_tradnl" sz="1800" err="1"/>
              <a:t>manifesto</a:t>
            </a:r>
            <a:r>
              <a:rPr lang="es-ES_tradnl" sz="1800"/>
              <a:t>:</a:t>
            </a:r>
            <a:r>
              <a:rPr lang="es-ES_tradnl" sz="1000">
                <a:hlinkClick r:id="rId3" tooltip="Manifesto MBJ 2013"/>
              </a:rPr>
              <a:t>../MANIFESTO_PROJECT/155021_2013.pdf</a:t>
            </a:r>
            <a:endParaRPr lang="es-ES_tradnl" sz="1000"/>
          </a:p>
          <a:p>
            <a:pPr marL="457200" lvl="1" indent="0">
              <a:buNone/>
            </a:pPr>
            <a:endParaRPr lang="es-ES_tradnl" sz="14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9D65B8-A68C-0EC5-DE77-FCFC40453798}"/>
              </a:ext>
            </a:extLst>
          </p:cNvPr>
          <p:cNvSpPr txBox="1">
            <a:spLocks/>
          </p:cNvSpPr>
          <p:nvPr/>
        </p:nvSpPr>
        <p:spPr>
          <a:xfrm>
            <a:off x="838200" y="5873983"/>
            <a:ext cx="11003280" cy="7112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/>
              <a:t>El programa se separa en ‘</a:t>
            </a:r>
            <a:r>
              <a:rPr lang="es-ES_tradnl" sz="1800" err="1"/>
              <a:t>quasi</a:t>
            </a:r>
            <a:r>
              <a:rPr lang="es-ES_tradnl" sz="1800"/>
              <a:t> </a:t>
            </a:r>
            <a:r>
              <a:rPr lang="es-ES_tradnl" sz="1800" err="1"/>
              <a:t>sentences</a:t>
            </a:r>
            <a:r>
              <a:rPr lang="es-ES_tradnl" sz="1800"/>
              <a:t>’ </a:t>
            </a:r>
            <a:r>
              <a:rPr lang="es-ES_tradnl" sz="1800" err="1"/>
              <a:t>ó</a:t>
            </a:r>
            <a:r>
              <a:rPr lang="es-ES_tradnl" sz="1800"/>
              <a:t> “cuasi oraciones”</a:t>
            </a:r>
          </a:p>
          <a:p>
            <a:r>
              <a:rPr lang="es-ES_tradnl" sz="1800"/>
              <a:t>A cada ‘</a:t>
            </a:r>
            <a:r>
              <a:rPr lang="es-ES_tradnl" sz="1800" err="1"/>
              <a:t>quasi</a:t>
            </a:r>
            <a:r>
              <a:rPr lang="es-ES_tradnl" sz="1800"/>
              <a:t> </a:t>
            </a:r>
            <a:r>
              <a:rPr lang="es-ES_tradnl" sz="1800" err="1"/>
              <a:t>sentence</a:t>
            </a:r>
            <a:r>
              <a:rPr lang="es-ES_tradnl" sz="1800"/>
              <a:t>’ se le asigna una etiqueta que indica una categoría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D8FB1-7E73-8F2A-F1E5-83CE14B9C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207" y="1924689"/>
            <a:ext cx="60960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61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0EFAC-C447-6A13-5BBF-7ADD7C318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B006F-26A3-9FF3-AFBA-505D565E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/>
              <a:t>2.2 Descripción de los datos/ </a:t>
            </a:r>
            <a:r>
              <a:rPr lang="es-ES_tradnl" sz="3200" err="1"/>
              <a:t>Manifesto</a:t>
            </a:r>
            <a:r>
              <a:rPr lang="es-ES_tradnl" sz="3200"/>
              <a:t> Project (</a:t>
            </a:r>
            <a:r>
              <a:rPr lang="es-ES_tradnl" sz="3200" err="1"/>
              <a:t>cont</a:t>
            </a:r>
            <a:r>
              <a:rPr lang="es-ES_tradnl" sz="320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18453-B37D-77B0-C6B0-33D6DD83A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3225"/>
            <a:ext cx="11190402" cy="402335"/>
          </a:xfrm>
        </p:spPr>
        <p:txBody>
          <a:bodyPr>
            <a:noAutofit/>
          </a:bodyPr>
          <a:lstStyle/>
          <a:p>
            <a:r>
              <a:rPr lang="es-ES_tradnl" sz="1600">
                <a:effectLst/>
                <a:latin typeface="Helvetica" pitchFamily="2" charset="0"/>
              </a:rPr>
              <a:t>Categorías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EEF3D-21F2-18FC-5967-85B633119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75" y="1165826"/>
            <a:ext cx="4668520" cy="1854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F806CA-E574-4D8C-FB61-0F4C361D1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75" y="3020567"/>
            <a:ext cx="4668520" cy="1004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52FD52-A7F4-23DB-51F6-953548BF1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75" y="4073564"/>
            <a:ext cx="4668520" cy="1124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2467DB-FD56-5E66-E687-A47E1397F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2346" y="1190772"/>
            <a:ext cx="4668520" cy="27504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BEEFB7-4504-B71D-5F94-00DF15370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9107" y="4073564"/>
            <a:ext cx="4668520" cy="13896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B64D17-D812-BE6C-2B46-38D4E2F6C1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375" y="5197635"/>
            <a:ext cx="4668520" cy="15470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9A78B0-626C-9B18-5575-70539A6F71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8483" y="5508433"/>
            <a:ext cx="4725317" cy="123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17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D7302-36AC-663C-6D67-3D6713C21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A213F-EAF7-CA17-6D87-0EAE08ECE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/>
              <a:t>2.2 Descripción de los datos/ </a:t>
            </a:r>
            <a:r>
              <a:rPr lang="es-ES_tradnl" sz="3200" err="1"/>
              <a:t>Manifesto</a:t>
            </a:r>
            <a:r>
              <a:rPr lang="es-ES_tradnl" sz="3200"/>
              <a:t> Project (</a:t>
            </a:r>
            <a:r>
              <a:rPr lang="es-ES_tradnl" sz="3200" err="1"/>
              <a:t>cont</a:t>
            </a:r>
            <a:r>
              <a:rPr lang="es-ES_tradnl" sz="3200"/>
              <a:t>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88B24A-3325-CD82-C2CA-0DDFC02B7B30}"/>
              </a:ext>
            </a:extLst>
          </p:cNvPr>
          <p:cNvSpPr txBox="1">
            <a:spLocks/>
          </p:cNvSpPr>
          <p:nvPr/>
        </p:nvSpPr>
        <p:spPr>
          <a:xfrm>
            <a:off x="909320" y="1033144"/>
            <a:ext cx="10210014" cy="15849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s-ES_tradnl" sz="1400"/>
              <a:t>Nombre archivo	: </a:t>
            </a:r>
            <a:r>
              <a:rPr lang="es-ES_tradnl" sz="1400">
                <a:highlight>
                  <a:srgbClr val="FFFF00"/>
                </a:highlight>
              </a:rPr>
              <a:t>155021_201311.csv</a:t>
            </a:r>
          </a:p>
          <a:p>
            <a:pPr marL="457200" lvl="1" indent="0">
              <a:buNone/>
            </a:pPr>
            <a:r>
              <a:rPr lang="es-ES_tradnl" sz="1400"/>
              <a:t>155980	: Identificador del partido político (155=Chile, 021=correlativo asociado a M. Bachelet)</a:t>
            </a:r>
          </a:p>
          <a:p>
            <a:pPr marL="457200" lvl="1" indent="0">
              <a:buNone/>
            </a:pPr>
            <a:r>
              <a:rPr lang="es-ES_tradnl" sz="1400"/>
              <a:t>2013    	: Año de la elección</a:t>
            </a:r>
          </a:p>
          <a:p>
            <a:pPr marL="457200" lvl="1" indent="0">
              <a:buNone/>
            </a:pPr>
            <a:r>
              <a:rPr lang="es-ES_tradnl" sz="1400"/>
              <a:t>11        	: mes de la elección</a:t>
            </a:r>
          </a:p>
          <a:p>
            <a:pPr marL="457200" lvl="1" indent="0">
              <a:buNone/>
            </a:pPr>
            <a:endParaRPr lang="es-ES_tradnl" sz="1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09BF24-6D59-18A7-A81B-9CB4AC1E0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83" y="2618105"/>
            <a:ext cx="9924998" cy="4039680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13FA3B80-7AD6-4246-1CB7-5D84E1D673FB}"/>
              </a:ext>
            </a:extLst>
          </p:cNvPr>
          <p:cNvSpPr/>
          <p:nvPr/>
        </p:nvSpPr>
        <p:spPr>
          <a:xfrm>
            <a:off x="10810067" y="2043553"/>
            <a:ext cx="208344" cy="47678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DE3DC-613C-0007-84BE-AB3CF5E89A17}"/>
              </a:ext>
            </a:extLst>
          </p:cNvPr>
          <p:cNvSpPr txBox="1"/>
          <p:nvPr/>
        </p:nvSpPr>
        <p:spPr>
          <a:xfrm>
            <a:off x="10564714" y="1711818"/>
            <a:ext cx="6990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1050"/>
              <a:t>Etiqueta</a:t>
            </a:r>
          </a:p>
        </p:txBody>
      </p:sp>
    </p:spTree>
    <p:extLst>
      <p:ext uri="{BB962C8B-B14F-4D97-AF65-F5344CB8AC3E}">
        <p14:creationId xmlns:p14="http://schemas.microsoft.com/office/powerpoint/2010/main" val="3869463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2387</Words>
  <Application>Microsoft Macintosh PowerPoint</Application>
  <PresentationFormat>Widescreen</PresentationFormat>
  <Paragraphs>347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Aptos</vt:lpstr>
      <vt:lpstr>Aptos Display</vt:lpstr>
      <vt:lpstr>Arial</vt:lpstr>
      <vt:lpstr>Helvetica</vt:lpstr>
      <vt:lpstr>Office Theme</vt:lpstr>
      <vt:lpstr>PROYECTO CAPSTONE</vt:lpstr>
      <vt:lpstr>AGENDA</vt:lpstr>
      <vt:lpstr>1.Planteamiento del problema</vt:lpstr>
      <vt:lpstr>1. Contexto y descripción del problema</vt:lpstr>
      <vt:lpstr>2. Hipótesis y objetivos</vt:lpstr>
      <vt:lpstr>2.1 Hipótesis y Objetivos</vt:lpstr>
      <vt:lpstr>2.2 Descripción de los datos</vt:lpstr>
      <vt:lpstr>2.2 Descripción de los datos/ Manifesto Project (cont)</vt:lpstr>
      <vt:lpstr>2.2 Descripción de los datos/ Manifesto Project (cont)</vt:lpstr>
      <vt:lpstr>2.2 Descripción de los datos/ Manifesto Project (cont)</vt:lpstr>
      <vt:lpstr>2.2 Descripción de los datos/ Manifesto Project (cont)</vt:lpstr>
      <vt:lpstr>2.3 Análisis exploratorio</vt:lpstr>
      <vt:lpstr>2.4 Metodología</vt:lpstr>
      <vt:lpstr>3. Resultados</vt:lpstr>
      <vt:lpstr>3. Resultados/ Calidad del dataset</vt:lpstr>
      <vt:lpstr>3. Resultados / Calidad del dataset (cont)</vt:lpstr>
      <vt:lpstr>3. Resultados / Calidad del dataset (cont)</vt:lpstr>
      <vt:lpstr>3. Resultados/ Selección de variables para análisis de programas de gobierno con foco en la corrupción</vt:lpstr>
      <vt:lpstr>3. Resultados/ Análisis exploratorio</vt:lpstr>
      <vt:lpstr>3. Resultados/ Distribución de las variables</vt:lpstr>
      <vt:lpstr>3. Resultados/ Datos composicionales/ Distribución Dirichlet/ Análisis de una variable en particular</vt:lpstr>
      <vt:lpstr>3. Resultados/ Matriz de correlaciones</vt:lpstr>
      <vt:lpstr>3. Resultados/ Aplicación de K-Means/ Número de clusters</vt:lpstr>
      <vt:lpstr>3. Resultados/ Aplicación de K-Means/ Calidad de clusters</vt:lpstr>
      <vt:lpstr>3. Resultados/ Clustering con K-MEANS</vt:lpstr>
      <vt:lpstr>3. Resultados/ Aplicación de K-Means/ 3 clusters/ 2006-2008</vt:lpstr>
      <vt:lpstr>3. Resultados/ Aplicación de K-Means/ 3 clusters/ 2012-2014</vt:lpstr>
      <vt:lpstr>3. Resultados/ Red de coincidencias y Grafo de comunidades</vt:lpstr>
      <vt:lpstr>PowerPoint Presentation</vt:lpstr>
      <vt:lpstr>3. Resultados/ Grafo de comunidades</vt:lpstr>
      <vt:lpstr>3. Resultados/ Países por comunidad</vt:lpstr>
      <vt:lpstr>3. Resultados/ Red de coincidencias/ Métricas de centralidad (9 principales según Centralidad de Grado</vt:lpstr>
      <vt:lpstr>3. Resultados/ Red de coincidencias/ Estadística básica de las comunidades</vt:lpstr>
      <vt:lpstr>3. Resultados/ Comunidades en la red de coincidencias/ Matriz de promedios por variable y comunidad y dataset</vt:lpstr>
      <vt:lpstr>3. Resultados/ Histogramas de promedios por variable y comunidad y dataset</vt:lpstr>
      <vt:lpstr>3. Resultados/ Comunidades en la red de coincidencias/ Tipificación (2003 a 2022)</vt:lpstr>
      <vt:lpstr>3. Resultados/ Transparency International/ CPI</vt:lpstr>
      <vt:lpstr>3. Resultados/ CPI por país 2012 a 2023</vt:lpstr>
      <vt:lpstr>3. Resultados/ CPI por comunidad 2012 a 2023</vt:lpstr>
      <vt:lpstr>3. Resultados/ CPI por comunidad promedio 2012 a 2023</vt:lpstr>
      <vt:lpstr>4. Conclusiones/ Trabajo futuro/ Limitaciones</vt:lpstr>
      <vt:lpstr>4. Conclusiones/ Trabajo futuro/ Limitaciones</vt:lpstr>
      <vt:lpstr>Muchas gracias.</vt:lpstr>
      <vt:lpstr>Backup</vt:lpstr>
      <vt:lpstr>3. Resultados/ Calidad del dataset (cont)</vt:lpstr>
      <vt:lpstr>3. Resultados / Calidad del dataset (cont)</vt:lpstr>
      <vt:lpstr>3. Resultados/ Aplicación de K-Means/ 3 clusters/ 2003-2005</vt:lpstr>
      <vt:lpstr>3. Resultados/ Aplicación de K-Means/ 3 clusters/ 2009-2011</vt:lpstr>
      <vt:lpstr>3. Resultados/ Aplicación de K-Means/ 3 clusters/ 2015-2017</vt:lpstr>
      <vt:lpstr>3. Resultados/ Aplicación de K-Means/ 3 clusters/ 2018-2020</vt:lpstr>
      <vt:lpstr>3. Resultados/ Aplicación de K-Means/ 3 clusters/ 2021-2022</vt:lpstr>
      <vt:lpstr>3. Resultados/ Red de coincidencias/ Métricas de centralidad (9 principales según Centralidad de Grado (cont)</vt:lpstr>
      <vt:lpstr>Quasi sentence </vt:lpstr>
      <vt:lpstr>3. Resultados/ Distribución de las variables</vt:lpstr>
      <vt:lpstr>3. Resultados/ Distribución de las variables</vt:lpstr>
      <vt:lpstr>3. Resultados/ Distribución de las variables</vt:lpstr>
      <vt:lpstr>3. Resultados/ Distribución de las variables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Matias Bunster</dc:creator>
  <cp:lastModifiedBy>Matias Bunster</cp:lastModifiedBy>
  <cp:revision>4</cp:revision>
  <cp:lastPrinted>2025-01-16T19:55:31Z</cp:lastPrinted>
  <dcterms:created xsi:type="dcterms:W3CDTF">2025-01-13T12:51:20Z</dcterms:created>
  <dcterms:modified xsi:type="dcterms:W3CDTF">2025-01-17T01:19:59Z</dcterms:modified>
</cp:coreProperties>
</file>